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9042E0-8AA5-48B7-9C2D-6489A762D1E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47AD0D-5606-43F8-BAC2-FEEF76324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Having heroic faith in the harsh realities of life</a:t>
            </a:r>
          </a:p>
          <a:p>
            <a:endParaRPr lang="en-US" dirty="0" smtClean="0"/>
          </a:p>
          <a:p>
            <a:r>
              <a:rPr lang="en-US" dirty="0" smtClean="0"/>
              <a:t>Sunday, </a:t>
            </a:r>
            <a:r>
              <a:rPr lang="en-US" dirty="0" smtClean="0"/>
              <a:t>April 25,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Good is Faith?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Faithful heroes may not realize earthly rewards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We must accept the possibility of Harsh Realities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Faithful heroes may not realize earthly rewards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Faithful heroes may realize earthly suffering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We must accept the possibility of Harsh Realities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11:35–38 (NIV84) </a:t>
            </a:r>
            <a:r>
              <a:rPr lang="en-US" sz="3200" baseline="30000" dirty="0" smtClean="0"/>
              <a:t>35</a:t>
            </a:r>
            <a:r>
              <a:rPr lang="en-US" sz="3200" i="1" dirty="0" smtClean="0"/>
              <a:t> …Others were tortured and refused to be released, so that they might gain a better resurrection. </a:t>
            </a:r>
            <a:r>
              <a:rPr lang="en-US" sz="3200" baseline="30000" dirty="0" smtClean="0"/>
              <a:t>36</a:t>
            </a:r>
            <a:r>
              <a:rPr lang="en-US" sz="3200" i="1" dirty="0" smtClean="0"/>
              <a:t> Some faced jeers and flogging, while still others were chained and put in prison.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11:35–38 (NIV84) </a:t>
            </a:r>
            <a:r>
              <a:rPr lang="en-US" sz="3200" baseline="30000" dirty="0" smtClean="0"/>
              <a:t>37</a:t>
            </a:r>
            <a:r>
              <a:rPr lang="en-US" sz="3200" i="1" dirty="0" smtClean="0"/>
              <a:t> They were stoned; they were sawed in two; they were put to death by the sword. They went about in sheepskins and goatskins, destitute, persecuted and mistreated— </a:t>
            </a:r>
            <a:r>
              <a:rPr lang="en-US" sz="3200" baseline="30000" dirty="0" smtClean="0"/>
              <a:t>38</a:t>
            </a:r>
            <a:r>
              <a:rPr lang="en-US" sz="3200" i="1" dirty="0" smtClean="0"/>
              <a:t> the world was not worthy of them. They wandered in deserts and mountains, and in caves and holes in the ground.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11:4 (NIV84) </a:t>
            </a:r>
            <a:r>
              <a:rPr lang="en-US" sz="3200" baseline="30000" dirty="0" smtClean="0"/>
              <a:t>4</a:t>
            </a:r>
            <a:r>
              <a:rPr lang="en-US" sz="3200" i="1" dirty="0" smtClean="0"/>
              <a:t> By faith Abel offered God a better sacrifice than Cain did. By faith he was commended as a righteous man, when God spoke well of his offerings. And by faith he still speaks, even though he is dead.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1728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Faithful heroes may not realize earthly rewards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Faithful heroes may realize earthly </a:t>
            </a:r>
            <a:r>
              <a:rPr lang="en-US" b="1" dirty="0" smtClean="0"/>
              <a:t>suffering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We must accept the possibility of Harsh Realities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exists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Let us persevere with Heroic Faith by…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11:6 (NIV84) </a:t>
            </a:r>
            <a:r>
              <a:rPr lang="en-US" sz="3200" baseline="30000" dirty="0" smtClean="0"/>
              <a:t>6</a:t>
            </a:r>
            <a:r>
              <a:rPr lang="en-US" sz="3200" i="1" dirty="0" smtClean="0"/>
              <a:t> And without faith it is impossible to please God, because anyone who comes to him </a:t>
            </a:r>
            <a:r>
              <a:rPr lang="en-US" sz="3200" b="1" i="1" dirty="0" smtClean="0"/>
              <a:t>must believe that he exists</a:t>
            </a:r>
            <a:r>
              <a:rPr lang="en-US" sz="3200" i="1" dirty="0" smtClean="0"/>
              <a:t> and that he rewards those who earnestly seek him.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</a:t>
            </a:r>
            <a:r>
              <a:rPr lang="en-US" sz="2800" b="1" dirty="0" smtClean="0"/>
              <a:t>exists</a:t>
            </a: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Let us persevere with Heroic Faith by…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</a:rPr>
              <a:t>Believing that God exists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will reward in the future</a:t>
            </a: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Let us persevere with Heroic Faith by…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11:6 (NIV84) </a:t>
            </a:r>
            <a:r>
              <a:rPr lang="en-US" sz="3200" baseline="30000" dirty="0" smtClean="0"/>
              <a:t>6</a:t>
            </a:r>
            <a:r>
              <a:rPr lang="en-US" sz="3200" i="1" dirty="0" smtClean="0"/>
              <a:t> And without faith it is impossible to please God, because anyone who comes to him must believe that he exists and that </a:t>
            </a:r>
            <a:r>
              <a:rPr lang="en-US" sz="3200" b="1" i="1" dirty="0" smtClean="0"/>
              <a:t>he rewards those who earnestly seek him.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</a:rPr>
              <a:t>Believing that God exists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will reward in the future</a:t>
            </a:r>
          </a:p>
          <a:p>
            <a:pPr marL="880110" lvl="1" indent="-514350"/>
            <a:r>
              <a:rPr lang="en-US" sz="2800" dirty="0" smtClean="0"/>
              <a:t>Heavenly rewards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Let us persevere with Heroic Faith by…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bodies and minds (1 Corinthians 15)</a:t>
            </a:r>
          </a:p>
          <a:p>
            <a:r>
              <a:rPr lang="en-US" sz="2800" dirty="0" smtClean="0"/>
              <a:t>Presence of God (Revelation 21)</a:t>
            </a:r>
          </a:p>
          <a:p>
            <a:r>
              <a:rPr lang="en-US" sz="2800" dirty="0" smtClean="0"/>
              <a:t>With Jesus in paradise (Luke 23)</a:t>
            </a:r>
          </a:p>
          <a:p>
            <a:r>
              <a:rPr lang="en-US" sz="2800" dirty="0" smtClean="0"/>
              <a:t>Justice for evildoers and scoffers (2 Peter 2-3)</a:t>
            </a:r>
          </a:p>
          <a:p>
            <a:r>
              <a:rPr lang="en-US" sz="2800" dirty="0" smtClean="0"/>
              <a:t>Infinite peace and joy (Revelation 21)</a:t>
            </a:r>
          </a:p>
          <a:p>
            <a:r>
              <a:rPr lang="en-US" sz="2800" dirty="0" smtClean="0"/>
              <a:t>Heavenly “crowns” (2 Tim 4; James 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Heavenly Rewards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</a:rPr>
              <a:t>Believing that God exists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will reward in the future</a:t>
            </a:r>
          </a:p>
          <a:p>
            <a:pPr marL="880110" lvl="1" indent="-514350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Heavenly rewards</a:t>
            </a:r>
          </a:p>
          <a:p>
            <a:pPr marL="880110" lvl="1" indent="-514350"/>
            <a:r>
              <a:rPr lang="en-US" sz="2800" dirty="0" smtClean="0"/>
              <a:t>Earthly blessings on future generations</a:t>
            </a:r>
          </a:p>
          <a:p>
            <a:pPr marL="880110" lvl="1" indent="-514350"/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Let us persevere with Heroic Faith by…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John 12:23–24 (NIV84) </a:t>
            </a:r>
            <a:r>
              <a:rPr lang="en-US" sz="3200" baseline="30000" dirty="0" smtClean="0"/>
              <a:t>23</a:t>
            </a:r>
            <a:r>
              <a:rPr lang="en-US" sz="3200" i="1" dirty="0" smtClean="0"/>
              <a:t> Jesus replied, “The hour has come for the Son of Man to be glorified. </a:t>
            </a:r>
            <a:r>
              <a:rPr lang="en-US" sz="3200" baseline="30000" dirty="0" smtClean="0"/>
              <a:t>24</a:t>
            </a:r>
            <a:r>
              <a:rPr lang="en-US" sz="3200" i="1" dirty="0" smtClean="0"/>
              <a:t> I tell you the truth, unless a kernel of wheat falls to the ground and dies, it remains only a single seed. But if it dies, it produces many seeds.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2943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4800" r="14800"/>
          <a:stretch>
            <a:fillRect/>
          </a:stretch>
        </p:blipFill>
        <p:spPr bwMode="auto">
          <a:xfrm>
            <a:off x="4572000" y="990600"/>
            <a:ext cx="3352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exists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will reward in the future</a:t>
            </a:r>
          </a:p>
          <a:p>
            <a:pPr marL="880110" lvl="1" indent="-514350"/>
            <a:r>
              <a:rPr lang="en-US" sz="2800" dirty="0" smtClean="0">
                <a:solidFill>
                  <a:schemeClr val="tx1"/>
                </a:solidFill>
              </a:rPr>
              <a:t>Heavenly rewards</a:t>
            </a:r>
          </a:p>
          <a:p>
            <a:pPr marL="880110" lvl="1" indent="-514350"/>
            <a:r>
              <a:rPr lang="en-US" sz="2800" dirty="0" smtClean="0">
                <a:solidFill>
                  <a:schemeClr val="tx1"/>
                </a:solidFill>
              </a:rPr>
              <a:t>Earthly blessings on future generations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We can persevere with Heroic Faith by…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exists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will reward in the future</a:t>
            </a:r>
          </a:p>
          <a:p>
            <a:pPr marL="880110" lvl="1" indent="-514350"/>
            <a:r>
              <a:rPr lang="en-US" sz="2800" dirty="0" smtClean="0">
                <a:solidFill>
                  <a:schemeClr val="tx1"/>
                </a:solidFill>
              </a:rPr>
              <a:t>Heavenly rewards</a:t>
            </a:r>
          </a:p>
          <a:p>
            <a:pPr marL="880110" lvl="1" indent="-514350"/>
            <a:r>
              <a:rPr lang="en-US" sz="2800" dirty="0" smtClean="0">
                <a:solidFill>
                  <a:schemeClr val="tx1"/>
                </a:solidFill>
              </a:rPr>
              <a:t>Earthly blessings on future generations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Keeping our eyes on Jesus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Let us persevere with Heroic Faith by…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11:39–40 (NIV84) </a:t>
            </a:r>
            <a:r>
              <a:rPr lang="en-US" sz="3200" baseline="30000" dirty="0" smtClean="0"/>
              <a:t>39</a:t>
            </a:r>
            <a:r>
              <a:rPr lang="en-US" sz="3200" i="1" dirty="0" smtClean="0"/>
              <a:t> These were all commended for their faith, yet none of them received what had been promised. </a:t>
            </a:r>
            <a:r>
              <a:rPr lang="en-US" sz="3200" baseline="30000" dirty="0" smtClean="0"/>
              <a:t>40</a:t>
            </a:r>
            <a:r>
              <a:rPr lang="en-US" sz="3200" i="1" dirty="0" smtClean="0"/>
              <a:t> God had planned something better for us so that only together with us would they be made perfect.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24701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8667" b="10000"/>
          <a:stretch>
            <a:fillRect/>
          </a:stretch>
        </p:blipFill>
        <p:spPr bwMode="auto">
          <a:xfrm>
            <a:off x="4800600" y="1752600"/>
            <a:ext cx="2933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12:1–3 (NIV84) </a:t>
            </a:r>
            <a:r>
              <a:rPr lang="en-US" sz="3200" baseline="30000" dirty="0" smtClean="0"/>
              <a:t>1</a:t>
            </a:r>
            <a:r>
              <a:rPr lang="en-US" sz="3200" i="1" dirty="0" smtClean="0"/>
              <a:t> Therefore, since we are surrounded by such a great cloud of witnesses, let us throw off everything that hinders and the sin that so easily entangles, and let us run with perseverance the race marked out for us.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Hebrews 12:1–3 (NIV84) </a:t>
            </a:r>
            <a:r>
              <a:rPr lang="en-US" sz="3200" baseline="30000" dirty="0" smtClean="0"/>
              <a:t>2</a:t>
            </a:r>
            <a:r>
              <a:rPr lang="en-US" sz="3200" i="1" dirty="0" smtClean="0"/>
              <a:t> Let us fix our eyes on Jesus, the author and </a:t>
            </a:r>
            <a:r>
              <a:rPr lang="en-US" sz="3200" i="1" dirty="0" err="1" smtClean="0"/>
              <a:t>perfecter</a:t>
            </a:r>
            <a:r>
              <a:rPr lang="en-US" sz="3200" i="1" dirty="0" smtClean="0"/>
              <a:t> of our faith, who for the joy set before him endured the cross, scorning its shame, and sat down at the right hand of the throne of God. </a:t>
            </a:r>
            <a:r>
              <a:rPr lang="en-US" sz="3200" baseline="30000" dirty="0" smtClean="0"/>
              <a:t>3</a:t>
            </a:r>
            <a:r>
              <a:rPr lang="en-US" sz="3200" i="1" dirty="0" smtClean="0"/>
              <a:t> Consider him who endured such opposition from sinful men, so that you will not grow weary and lose heart.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Faithful heroes may not realize earthly rewards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Faithful heroes may realize earthly suffering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We must accept the possibility of Harsh Realities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that God exists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Believing </a:t>
            </a:r>
            <a:r>
              <a:rPr lang="en-US" sz="2800" b="1" dirty="0" smtClean="0"/>
              <a:t>that God will reward in the future</a:t>
            </a:r>
          </a:p>
          <a:p>
            <a:pPr marL="880110" lvl="1" indent="-514350"/>
            <a:r>
              <a:rPr lang="en-US" sz="2800" dirty="0" smtClean="0">
                <a:solidFill>
                  <a:schemeClr val="tx1"/>
                </a:solidFill>
              </a:rPr>
              <a:t>Heavenly rewards</a:t>
            </a:r>
          </a:p>
          <a:p>
            <a:pPr marL="880110" lvl="1" indent="-514350"/>
            <a:r>
              <a:rPr lang="en-US" sz="2800" dirty="0" smtClean="0">
                <a:solidFill>
                  <a:schemeClr val="tx1"/>
                </a:solidFill>
              </a:rPr>
              <a:t>Earthly blessings on future generations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Keeping our eyes on Jesus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Let us persevere with Heroic Faith by…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11:39–40 (NIV84) </a:t>
            </a:r>
            <a:r>
              <a:rPr lang="en-US" sz="3200" baseline="30000" dirty="0" smtClean="0"/>
              <a:t>39</a:t>
            </a:r>
            <a:r>
              <a:rPr lang="en-US" sz="3200" i="1" dirty="0" smtClean="0"/>
              <a:t> These were all commended for their faith, yet none of them received what had been promised. </a:t>
            </a:r>
            <a:r>
              <a:rPr lang="en-US" sz="3200" baseline="30000" dirty="0" smtClean="0"/>
              <a:t>40</a:t>
            </a:r>
            <a:r>
              <a:rPr lang="en-US" sz="3200" i="1" dirty="0" smtClean="0"/>
              <a:t> God had planned something better for us so that only together with us would they be made perfect.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Faithful heroes may not realize earthly rewards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We must accept the possibility of Harsh Realities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11:13–16 (NIV84) </a:t>
            </a:r>
            <a:r>
              <a:rPr lang="en-US" sz="3200" baseline="30000" dirty="0" smtClean="0"/>
              <a:t>13</a:t>
            </a:r>
            <a:r>
              <a:rPr lang="en-US" sz="3200" i="1" dirty="0" smtClean="0"/>
              <a:t> All these people were still living by faith when they died. They did not receive the things promised; they only saw them and welcomed them from a distance. And they admitted that they were aliens and strangers on earth.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11:13–16 (NIV84) </a:t>
            </a:r>
            <a:r>
              <a:rPr lang="en-US" sz="3200" baseline="30000" dirty="0" smtClean="0"/>
              <a:t>14</a:t>
            </a:r>
            <a:r>
              <a:rPr lang="en-US" sz="3200" i="1" dirty="0" smtClean="0"/>
              <a:t> People who say such things show that they are looking for a country of their own. </a:t>
            </a:r>
            <a:r>
              <a:rPr lang="en-US" sz="3200" baseline="30000" dirty="0" smtClean="0"/>
              <a:t>15</a:t>
            </a:r>
            <a:r>
              <a:rPr lang="en-US" sz="3200" i="1" dirty="0" smtClean="0"/>
              <a:t> If they had been thinking of the country they had left, they would have had opportunity to return.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Hebrews 11:13–16 (NIV84) </a:t>
            </a:r>
            <a:r>
              <a:rPr lang="en-US" sz="3200" baseline="30000" dirty="0" smtClean="0"/>
              <a:t>16</a:t>
            </a:r>
            <a:r>
              <a:rPr lang="en-US" sz="3200" i="1" dirty="0" smtClean="0"/>
              <a:t> Instead, they were longing for a better country—a heavenly one. Therefore God is not ashamed to be called their God, for he has prepared a city for them.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Genesis 12:1–3 (NIV84) </a:t>
            </a:r>
            <a:r>
              <a:rPr lang="en-US" sz="3200" baseline="30000" dirty="0" smtClean="0"/>
              <a:t>1</a:t>
            </a:r>
            <a:r>
              <a:rPr lang="en-US" sz="3200" i="1" dirty="0" smtClean="0"/>
              <a:t> The Lord had said to Abram, “Leave your country, your people and your father’s household and go to the land I will show you. </a:t>
            </a:r>
            <a:r>
              <a:rPr lang="en-US" sz="3200" baseline="30000" dirty="0" smtClean="0"/>
              <a:t>2</a:t>
            </a:r>
            <a:r>
              <a:rPr lang="en-US" sz="3200" i="1" dirty="0" smtClean="0"/>
              <a:t> “I will make you into a great nation and I will bless you; I will make your name great, and you will be a blessing. </a:t>
            </a:r>
            <a:r>
              <a:rPr lang="en-US" sz="3200" baseline="30000" dirty="0" smtClean="0"/>
              <a:t>3</a:t>
            </a:r>
            <a:r>
              <a:rPr lang="en-US" sz="3200" i="1" dirty="0" smtClean="0"/>
              <a:t> I will bless those who bless you, and whoever curses you I will curse; and all peoples on earth will be blessed through you.”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378</TotalTime>
  <Words>1072</Words>
  <Application>Microsoft Office PowerPoint</Application>
  <PresentationFormat>On-screen Show (4:3)</PresentationFormat>
  <Paragraphs>71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Paper</vt:lpstr>
      <vt:lpstr>What Good is Faith?</vt:lpstr>
      <vt:lpstr>Slide 2</vt:lpstr>
      <vt:lpstr>Slide 3</vt:lpstr>
      <vt:lpstr>Slide 4</vt:lpstr>
      <vt:lpstr>We must accept the possibility of Harsh Realities</vt:lpstr>
      <vt:lpstr>Slide 6</vt:lpstr>
      <vt:lpstr>Slide 7</vt:lpstr>
      <vt:lpstr>Slide 8</vt:lpstr>
      <vt:lpstr>Slide 9</vt:lpstr>
      <vt:lpstr>We must accept the possibility of Harsh Realities</vt:lpstr>
      <vt:lpstr>We must accept the possibility of Harsh Realities</vt:lpstr>
      <vt:lpstr>Slide 12</vt:lpstr>
      <vt:lpstr>Slide 13</vt:lpstr>
      <vt:lpstr>Slide 14</vt:lpstr>
      <vt:lpstr>Slide 15</vt:lpstr>
      <vt:lpstr>We must accept the possibility of Harsh Realities</vt:lpstr>
      <vt:lpstr>Let us persevere with Heroic Faith by…</vt:lpstr>
      <vt:lpstr>Slide 18</vt:lpstr>
      <vt:lpstr>Let us persevere with Heroic Faith by…</vt:lpstr>
      <vt:lpstr>Let us persevere with Heroic Faith by…</vt:lpstr>
      <vt:lpstr>Slide 21</vt:lpstr>
      <vt:lpstr>Let us persevere with Heroic Faith by…</vt:lpstr>
      <vt:lpstr>Heavenly Rewards</vt:lpstr>
      <vt:lpstr>Let us persevere with Heroic Faith by…</vt:lpstr>
      <vt:lpstr>Slide 25</vt:lpstr>
      <vt:lpstr>Slide 26</vt:lpstr>
      <vt:lpstr>We can persevere with Heroic Faith by…</vt:lpstr>
      <vt:lpstr>Let us persevere with Heroic Faith by…</vt:lpstr>
      <vt:lpstr>Slide 29</vt:lpstr>
      <vt:lpstr>Slide 30</vt:lpstr>
      <vt:lpstr>Slide 31</vt:lpstr>
      <vt:lpstr>We must accept the possibility of Harsh Realities</vt:lpstr>
      <vt:lpstr>Let us persevere with Heroic Faith by…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Good is Faith?</dc:title>
  <dc:creator>Godfrey</dc:creator>
  <cp:lastModifiedBy>Godfrey</cp:lastModifiedBy>
  <cp:revision>62</cp:revision>
  <dcterms:created xsi:type="dcterms:W3CDTF">2012-02-14T19:30:16Z</dcterms:created>
  <dcterms:modified xsi:type="dcterms:W3CDTF">2012-03-21T05:34:32Z</dcterms:modified>
</cp:coreProperties>
</file>