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61" r:id="rId4"/>
    <p:sldId id="311" r:id="rId5"/>
    <p:sldId id="264" r:id="rId6"/>
    <p:sldId id="281" r:id="rId7"/>
    <p:sldId id="271" r:id="rId8"/>
    <p:sldId id="266" r:id="rId9"/>
    <p:sldId id="294" r:id="rId10"/>
    <p:sldId id="263" r:id="rId11"/>
    <p:sldId id="260" r:id="rId12"/>
    <p:sldId id="269" r:id="rId13"/>
    <p:sldId id="267" r:id="rId14"/>
    <p:sldId id="265" r:id="rId15"/>
    <p:sldId id="262" r:id="rId16"/>
    <p:sldId id="268" r:id="rId17"/>
    <p:sldId id="270" r:id="rId18"/>
    <p:sldId id="274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4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CDBDDE9-7B74-45E0-884D-724D283B8A8C}" type="datetimeFigureOut">
              <a:rPr lang="en-US" smtClean="0"/>
              <a:pPr/>
              <a:t>6/6/2010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A832066-2E96-4651-AC14-37CB7C19B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Click="0" advTm="400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Tony%20Wong\Desktop\New%20Folder\GodOfThisCity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064" y="2667000"/>
            <a:ext cx="7419536" cy="2971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CYIA: Christian Youth In Action</a:t>
            </a:r>
            <a:br>
              <a:rPr lang="en-US" sz="5400" dirty="0" smtClean="0"/>
            </a:br>
            <a:r>
              <a:rPr lang="en-US" sz="5400" dirty="0" smtClean="0"/>
              <a:t>2010</a:t>
            </a:r>
            <a:endParaRPr lang="en-US" sz="5400" dirty="0"/>
          </a:p>
        </p:txBody>
      </p:sp>
      <p:pic>
        <p:nvPicPr>
          <p:cNvPr id="7" name="GodOfThisCit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29600" y="6324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Public\Pictures\Sample Pictures\5dc from my camera\DSCN0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ublic\Pictures\Sample Pictures\5dc from my camera\DSCN0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135636" cy="5514182"/>
          </a:xfrm>
          <a:prstGeom prst="rect">
            <a:avLst/>
          </a:prstGeom>
          <a:noFill/>
        </p:spPr>
      </p:pic>
      <p:pic>
        <p:nvPicPr>
          <p:cNvPr id="2051" name="Picture 3" descr="C:\Users\Public\Pictures\Sample Pictures\5dc from my camera\DSCN0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092200"/>
            <a:ext cx="4324350" cy="5765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153400" cy="1143000"/>
          </a:xfrm>
        </p:spPr>
        <p:txBody>
          <a:bodyPr>
            <a:noAutofit/>
          </a:bodyPr>
          <a:lstStyle/>
          <a:p>
            <a:pPr algn="ctr"/>
            <a:r>
              <a:rPr lang="en-US" sz="3900" dirty="0" smtClean="0"/>
              <a:t>For greater </a:t>
            </a:r>
            <a:r>
              <a:rPr lang="en-US" sz="3900" dirty="0" smtClean="0"/>
              <a:t>things </a:t>
            </a:r>
            <a:r>
              <a:rPr lang="en-US" sz="3900" dirty="0" smtClean="0"/>
              <a:t>have</a:t>
            </a:r>
            <a:r>
              <a:rPr lang="en-US" sz="3900" dirty="0" smtClean="0"/>
              <a:t> </a:t>
            </a:r>
            <a:r>
              <a:rPr lang="en-US" sz="3900" dirty="0" smtClean="0"/>
              <a:t>yet to come</a:t>
            </a:r>
            <a:br>
              <a:rPr lang="en-US" sz="3900" dirty="0" smtClean="0"/>
            </a:br>
            <a:r>
              <a:rPr lang="en-US" sz="3900" dirty="0" err="1" smtClean="0"/>
              <a:t>將來有更大的事</a:t>
            </a:r>
            <a:endParaRPr lang="en-US" sz="3900" dirty="0"/>
          </a:p>
        </p:txBody>
      </p:sp>
      <p:pic>
        <p:nvPicPr>
          <p:cNvPr id="11266" name="Picture 2" descr="C:\Users\Jackie\Pictures\2010-06-05\5DCs 2009 #2\5DCs 2009 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58293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15000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and greater things are still to be done in this city</a:t>
            </a:r>
            <a:br>
              <a:rPr lang="en-US" sz="2800" dirty="0" smtClean="0"/>
            </a:br>
            <a:r>
              <a:rPr lang="en-US" sz="2800" dirty="0" err="1" smtClean="0"/>
              <a:t>在這城要成就更大的事</a:t>
            </a:r>
            <a:endParaRPr lang="en-US" sz="2800" dirty="0"/>
          </a:p>
        </p:txBody>
      </p:sp>
      <p:pic>
        <p:nvPicPr>
          <p:cNvPr id="9218" name="Picture 2" descr="C:\Users\Jackie\Pictures\2010-06-05\5DCs 2009 #2\5DCs 2009 1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772400" cy="58293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Jackie\Pictures\2010-06-05\5DCs 2009 #2\5DCs 2009 1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Public\Pictures\Sample Pictures\5dc from my camera\DSCN0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Jackie\Pictures\2010-06-05\5DCs 2009 #2\5DCs 2009 1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Jackie\Pictures\2010-06-05\5DCs 2009 #2\5DCs 2009 1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Jackie\Pictures\5dc\5DCs 2009 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Jackie\Pictures\5dc\5DCs 2009 1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Here are some pictures from </a:t>
            </a:r>
            <a:br>
              <a:rPr lang="en-US" dirty="0" smtClean="0"/>
            </a:br>
            <a:r>
              <a:rPr lang="en-US" dirty="0" smtClean="0"/>
              <a:t>last year…</a:t>
            </a:r>
            <a:endParaRPr lang="en-US" dirty="0"/>
          </a:p>
        </p:txBody>
      </p:sp>
      <p:pic>
        <p:nvPicPr>
          <p:cNvPr id="1026" name="Picture 2" descr="C:\Users\Public\Pictures\Sample Pictures\5dc from my camera\DSCN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76400"/>
            <a:ext cx="6019800" cy="45148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Jackie\Pictures\5dc\5DCs 2009 1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Jackie\Pictures\2010-06-05\5DCs 2009 #2\5DCs 2009 1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7411" name="Picture 3" descr="C:\Users\Jackie\Pictures\5dc\5DCs 2009 1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7412" name="Picture 4" descr="C:\Users\Jackie\Pictures\2010-06-05\5DCs 2009 #2\5DCs 2009 13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7413" name="Picture 5" descr="C:\Users\Jackie\Pictures\2010-06-05\5DCs 2009 #2\5DCs 2009 13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17414" name="Picture 6" descr="C:\Users\Jackie\Pictures\2010-06-05\5DCs 2009 #2\5DCs 2009 13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Jackie\Pictures\2010-06-05\5DCs 2009 #2\5DCs 2009 1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Public\Pictures\Sample Pictures\5DC 09\5DCs 2009 1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Jackie\Pictures\5dc\5DCs 2009 1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Jackie\Pictures\5dc\5DCs 2009 1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Public\Pictures\Sample Pictures\5DC 09\5DCs 2009 1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Public\Pictures\Sample Pictures\5DC 09\5DCs 2009 1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Jackie\Pictures\5dc\5DCs 2009 1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Jackie\Pictures\2010-06-05\5DCs 2009 #2\5DCs 2009 1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You're God of this city    </a:t>
            </a:r>
            <a:r>
              <a:rPr lang="en-US" sz="4800" dirty="0" err="1" smtClean="0"/>
              <a:t>你是這城的神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pic>
        <p:nvPicPr>
          <p:cNvPr id="4" name="Picture 3" descr="kansas-city-missouri-downtown_at_twigh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8001000" cy="600075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Jackie\Pictures\5dc\5DCs 2009 1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Users\Jackie\Pictures\2010-06-05\5DCs 2009 #2\5DCs 2009 1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5334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Public\Pictures\Sample Pictures\5DC 09\5DCs 2009 1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Users\Public\Pictures\Sample Pictures\5DC 09\5DCs 2009 1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Jackie\Pictures\2010-06-05\5DCs 2009 #2\5DCs 2009 1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5334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Users\Public\Pictures\Sample Pictures\5DC 09\5DCs 2009 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Public\Pictures\Sample Pictures\5DC 09\5DCs 2009 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Public\Pictures\Sample Pictures\5DC 09\5DCs 2009 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Public\Pictures\Sample Pictures\5DC 09\5DCs 2009 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Public\Pictures\Sample Pictures\5DC 09\5DCs 2009 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 You're the King of these people</a:t>
            </a:r>
            <a:br>
              <a:rPr lang="en-US" sz="4800" dirty="0" smtClean="0"/>
            </a:br>
            <a:r>
              <a:rPr lang="en-US" sz="4800" dirty="0" smtClean="0"/>
              <a:t> </a:t>
            </a:r>
            <a:r>
              <a:rPr lang="en-US" sz="4800" dirty="0" err="1" smtClean="0"/>
              <a:t>你是這民的王</a:t>
            </a:r>
            <a:r>
              <a:rPr lang="en-US" sz="4800" dirty="0" smtClean="0"/>
              <a:t> </a:t>
            </a:r>
            <a:br>
              <a:rPr lang="en-US" sz="4800" dirty="0" smtClean="0"/>
            </a:br>
            <a:endParaRPr lang="en-US" sz="4800" dirty="0" smtClean="0"/>
          </a:p>
        </p:txBody>
      </p:sp>
      <p:pic>
        <p:nvPicPr>
          <p:cNvPr id="3074" name="Picture 2" descr="C:\Users\Public\Pictures\Sample Pictures\5dc from my camera\DSCN0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Public\Pictures\Sample Pictures\5DC 09\5DCs 2009 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4572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Public\Pictures\Sample Pictures\5DC 09\5DCs 2009 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Public\Pictures\Sample Pictures\5DC 09\5DCs 2009 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Public\Pictures\Sample Pictures\5DC 09\5DCs 2009 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Public\Pictures\Sample Pictures\5DC 09\5DCs 2009 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Public\Pictures\Sample Pictures\5DC 09\5DCs 2009 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C:\Users\Public\Pictures\Sample Pictures\5DC 09\5DCs 2009 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4572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Public\Pictures\Sample Pictures\5DC 09\5DCs 2009 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Public\Pictures\Sample Pictures\5DC 09\5DCs 2009 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C:\Users\Public\Pictures\Sample Pictures\5DC 09\5DCs 2009 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48131" name="Picture 3" descr="C:\Users\Public\Pictures\Sample Pictures\5DC 09\5DCs 2009 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38800"/>
            <a:ext cx="7772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You're the Lord of this nation</a:t>
            </a:r>
            <a:br>
              <a:rPr lang="en-US" sz="4800" dirty="0" smtClean="0"/>
            </a:br>
            <a:r>
              <a:rPr lang="en-US" sz="4800" dirty="0" err="1" smtClean="0"/>
              <a:t>你是這國的主</a:t>
            </a:r>
            <a:endParaRPr lang="en-US" dirty="0"/>
          </a:p>
        </p:txBody>
      </p:sp>
      <p:pic>
        <p:nvPicPr>
          <p:cNvPr id="6146" name="Picture 2" descr="C:\Users\Jackie\Pictures\2010-06-05\5DCs 2009 #2\5DCs 2009 1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18400" cy="56388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400"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C:\Users\Public\Pictures\Sample Pictures\5DC 09\5DCs 2009 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49155" name="Picture 3" descr="C:\Users\Public\Pictures\Sample Pictures\5DC 09\5DCs 2009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 descr="C:\Users\Public\Pictures\Sample Pictures\5DC 09\5DCs 2009 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pic>
        <p:nvPicPr>
          <p:cNvPr id="50179" name="Picture 3" descr="C:\Users\Public\Pictures\Sample Pictures\5DC 09\5DCs 2009 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June 13-June 26</a:t>
            </a:r>
          </a:p>
          <a:p>
            <a:r>
              <a:rPr lang="en-US" dirty="0" smtClean="0"/>
              <a:t>Held in Hannibal, Missouri</a:t>
            </a:r>
          </a:p>
          <a:p>
            <a:endParaRPr lang="en-US" dirty="0"/>
          </a:p>
        </p:txBody>
      </p:sp>
    </p:spTree>
  </p:cSld>
  <p:clrMapOvr>
    <a:masterClrMapping/>
  </p:clrMapOvr>
  <p:transition spd="med" advClick="0" advTm="7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5-Day Clubs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July 5-9</a:t>
            </a:r>
          </a:p>
          <a:p>
            <a:r>
              <a:rPr lang="en-US" dirty="0" smtClean="0"/>
              <a:t>July 12-16</a:t>
            </a:r>
          </a:p>
          <a:p>
            <a:r>
              <a:rPr lang="en-US" dirty="0" smtClean="0"/>
              <a:t>July 19-23</a:t>
            </a:r>
          </a:p>
          <a:p>
            <a:r>
              <a:rPr lang="en-US" dirty="0" smtClean="0"/>
              <a:t>These will be held in the KC metro area</a:t>
            </a:r>
            <a:endParaRPr lang="en-US" dirty="0"/>
          </a:p>
        </p:txBody>
      </p:sp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943600"/>
            <a:ext cx="7696200" cy="762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You're the Light in this darkness</a:t>
            </a:r>
            <a:br>
              <a:rPr lang="en-US" sz="3600" dirty="0" smtClean="0"/>
            </a:br>
            <a:r>
              <a:rPr lang="en-US" sz="3600" dirty="0" err="1" smtClean="0"/>
              <a:t>你是黑暗中的光</a:t>
            </a:r>
            <a:endParaRPr lang="en-US" sz="3600" dirty="0"/>
          </a:p>
        </p:txBody>
      </p:sp>
      <p:pic>
        <p:nvPicPr>
          <p:cNvPr id="23554" name="Picture 2" descr="C:\Users\Jackie\Pictures\2010-06-05\5DCs 2009 #2\5DCs 2009 1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848600" cy="58864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500">
    <p:wheel spokes="2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150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You're the Hope to the </a:t>
            </a:r>
            <a:r>
              <a:rPr lang="en-US" dirty="0" err="1" smtClean="0"/>
              <a:t>hopeless你是</a:t>
            </a:r>
            <a:r>
              <a:rPr lang="en-US" dirty="0" smtClean="0"/>
              <a:t> </a:t>
            </a:r>
            <a:r>
              <a:rPr lang="en-US" dirty="0" err="1" smtClean="0"/>
              <a:t>無望中的指望</a:t>
            </a:r>
            <a:endParaRPr lang="en-US" dirty="0"/>
          </a:p>
        </p:txBody>
      </p:sp>
      <p:pic>
        <p:nvPicPr>
          <p:cNvPr id="13314" name="Picture 2" descr="C:\Users\Jackie\Pictures\2010-06-05\5DCs 2009 #2\5DCs 2009 1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74168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8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1500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You're the Peace to the </a:t>
            </a:r>
            <a:r>
              <a:rPr lang="en-US" dirty="0" err="1" smtClean="0"/>
              <a:t>restless你是不止息中的安息</a:t>
            </a:r>
            <a:endParaRPr lang="en-US" dirty="0"/>
          </a:p>
        </p:txBody>
      </p:sp>
      <p:pic>
        <p:nvPicPr>
          <p:cNvPr id="8194" name="Picture 2" descr="C:\Users\Jackie\Pictures\2010-06-05\5DCs 2009 #2\5DCs 2009 1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696200" cy="57721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91200"/>
            <a:ext cx="9144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There is </a:t>
            </a:r>
            <a:r>
              <a:rPr lang="en-US" sz="4800" dirty="0" smtClean="0"/>
              <a:t>no one </a:t>
            </a:r>
            <a:r>
              <a:rPr lang="en-US" sz="4800" dirty="0" smtClean="0"/>
              <a:t>like our God</a:t>
            </a:r>
            <a:br>
              <a:rPr lang="en-US" sz="4800" dirty="0" smtClean="0"/>
            </a:br>
            <a:r>
              <a:rPr lang="en-US" sz="4000" dirty="0" err="1" smtClean="0"/>
              <a:t>除了你以外，再沒有一位像你</a:t>
            </a:r>
            <a:r>
              <a:rPr lang="en-US" sz="4000" dirty="0" smtClean="0"/>
              <a:t>, </a:t>
            </a:r>
            <a:r>
              <a:rPr lang="en-US" sz="4000" dirty="0" err="1" smtClean="0"/>
              <a:t>我們的神</a:t>
            </a:r>
            <a:endParaRPr lang="en-US" sz="4000" dirty="0" smtClean="0"/>
          </a:p>
        </p:txBody>
      </p:sp>
      <p:pic>
        <p:nvPicPr>
          <p:cNvPr id="41986" name="Picture 2" descr="C:\Users\Public\Pictures\Sample Pictures\5DC 09\5DCs 2009 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696200" cy="57721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578</TotalTime>
  <Words>89</Words>
  <Application>Microsoft Office PowerPoint</Application>
  <PresentationFormat>On-screen Show (4:3)</PresentationFormat>
  <Paragraphs>19</Paragraphs>
  <Slides>53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Technic</vt:lpstr>
      <vt:lpstr>CYIA: Christian Youth In Action 2010</vt:lpstr>
      <vt:lpstr>Here are some pictures from  last year…</vt:lpstr>
      <vt:lpstr> You're God of this city    你是這城的神 </vt:lpstr>
      <vt:lpstr>  You're the King of these people  你是這民的王  </vt:lpstr>
      <vt:lpstr>You're the Lord of this nation 你是這國的主</vt:lpstr>
      <vt:lpstr>You're the Light in this darkness 你是黑暗中的光</vt:lpstr>
      <vt:lpstr>You're the Hope to the hopeless你是 無望中的指望</vt:lpstr>
      <vt:lpstr>You're the Peace to the restless你是不止息中的安息</vt:lpstr>
      <vt:lpstr>There is no one like our God 除了你以外，再沒有一位像你, 我們的神</vt:lpstr>
      <vt:lpstr>Slide 10</vt:lpstr>
      <vt:lpstr>Slide 11</vt:lpstr>
      <vt:lpstr>For greater things have yet to come 將來有更大的事</vt:lpstr>
      <vt:lpstr>and greater things are still to be done in this city 在這城要成就更大的事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Training</vt:lpstr>
      <vt:lpstr>5-Day Clubs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CYIA: Christian Youth In Action</dc:title>
  <dc:creator>Jackie</dc:creator>
  <cp:lastModifiedBy>Tony Wong</cp:lastModifiedBy>
  <cp:revision>58</cp:revision>
  <dcterms:created xsi:type="dcterms:W3CDTF">2010-06-05T22:13:01Z</dcterms:created>
  <dcterms:modified xsi:type="dcterms:W3CDTF">2010-06-06T08:14:28Z</dcterms:modified>
</cp:coreProperties>
</file>