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3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5" r:id="rId3"/>
    <p:sldId id="321" r:id="rId4"/>
    <p:sldId id="330" r:id="rId5"/>
    <p:sldId id="329" r:id="rId6"/>
    <p:sldId id="331" r:id="rId7"/>
    <p:sldId id="328" r:id="rId8"/>
    <p:sldId id="302" r:id="rId9"/>
    <p:sldId id="322" r:id="rId10"/>
    <p:sldId id="323" r:id="rId11"/>
    <p:sldId id="325" r:id="rId12"/>
    <p:sldId id="324" r:id="rId13"/>
    <p:sldId id="326" r:id="rId14"/>
    <p:sldId id="327" r:id="rId15"/>
    <p:sldId id="332" r:id="rId16"/>
    <p:sldId id="333" r:id="rId17"/>
    <p:sldId id="334" r:id="rId18"/>
    <p:sldId id="335" r:id="rId19"/>
    <p:sldId id="337" r:id="rId20"/>
    <p:sldId id="338" r:id="rId21"/>
    <p:sldId id="279" r:id="rId22"/>
    <p:sldId id="339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65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0E1-6885-DE43-9EFA-5E43316A729D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9F46BC-AC76-5149-98F6-B26C65586BD6}" type="datetime1">
              <a:rPr lang="en-US" smtClean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0" r:id="rId1"/>
    <p:sldLayoutId id="2147485241" r:id="rId2"/>
    <p:sldLayoutId id="2147485242" r:id="rId3"/>
    <p:sldLayoutId id="2147485243" r:id="rId4"/>
    <p:sldLayoutId id="2147485244" r:id="rId5"/>
    <p:sldLayoutId id="2147485245" r:id="rId6"/>
    <p:sldLayoutId id="2147485246" r:id="rId7"/>
    <p:sldLayoutId id="2147485247" r:id="rId8"/>
    <p:sldLayoutId id="2147485248" r:id="rId9"/>
    <p:sldLayoutId id="2147485249" r:id="rId10"/>
    <p:sldLayoutId id="214748525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6" y="4668693"/>
            <a:ext cx="8406384" cy="195282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SimSun"/>
                <a:cs typeface="SimSun"/>
              </a:rPr>
              <a:t>启示录</a:t>
            </a:r>
            <a:r>
              <a:rPr lang="ja-JP" altLang="en-US" sz="18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SimSun"/>
              </a:rPr>
              <a:t> </a:t>
            </a:r>
            <a:r>
              <a:rPr lang="en-US" sz="18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SimSun"/>
                <a:cs typeface="SimSun"/>
              </a:rPr>
              <a:t>1:9-20; 2:1-7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Greater Kansas City Chinese Christian Church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695"/>
              </a:spcBef>
            </a:pP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SimSun"/>
                <a:cs typeface="Times New Roman"/>
              </a:rPr>
              <a:t>堪城华人基督教会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530"/>
              </a:spcBef>
            </a:pPr>
            <a:r>
              <a:rPr lang="en-US" sz="18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Shawnee, Kansas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480"/>
              </a:spcBef>
            </a:pP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January 12, 2014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5" y="2584259"/>
            <a:ext cx="8406385" cy="1470025"/>
          </a:xfrm>
        </p:spPr>
        <p:txBody>
          <a:bodyPr/>
          <a:lstStyle/>
          <a:p>
            <a:pPr algn="ctr"/>
            <a:r>
              <a:rPr lang="ja-JP" altLang="en-US" sz="48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48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48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48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SimSun" pitchFamily="2" charset="-122"/>
              <a:ea typeface="SimSun" pitchFamily="2" charset="-122"/>
              <a:cs typeface="宋体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00400" cy="24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1727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1433" y="1891962"/>
            <a:ext cx="85291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门徒见耶稣的荣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形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(Disciples Saw Jesus’ Transfiguration)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1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过了六天，耶稣带着彼得、雅各和雅各的兄弟约翰暗暗地上了高山，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2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就在他们面前变了形象，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脸面明亮如日头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衣裳洁白如光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3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忽然，有摩西、以利亚向他们显现，同耶稣说话。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4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彼得对耶稣说：“主啊，我们在这里真好！你若愿意，我就在这里搭三座棚：一座为你，一座为摩西，一座为以利亚。”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5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说话之间，忽然有一朵光明的云彩遮盖他们，且有声音从云彩里出来说：“这是我的爱子，我所喜悦的，你们要听他！”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6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门徒听见，就俯伏在地，极其害怕。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7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耶稣进前来，摸他们说：“起来，不要害怕！”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</a:rPr>
              <a:t>8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他们举目不见一人，只见耶稣在那里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马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太福音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17:1-8)</a:t>
            </a:r>
            <a:endParaRPr lang="en-US" sz="20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397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5572" y="1891962"/>
            <a:ext cx="7646276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约翰在拔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摩海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岛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上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看见人子的异象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(Apostle John saw the Son of Man on Patmos Island)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800100" lvl="1" indent="-342900">
              <a:lnSpc>
                <a:spcPct val="115000"/>
              </a:lnSpc>
              <a:buFont typeface="Symbol"/>
              <a:buChar char=""/>
            </a:pPr>
            <a:r>
              <a:rPr lang="en-US" sz="2000" b="1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我是</a:t>
            </a:r>
            <a:r>
              <a:rPr lang="en-US" sz="2000" b="1" dirty="0" err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首先的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，</a:t>
            </a:r>
            <a:r>
              <a:rPr lang="en-US" sz="2000" b="1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我是</a:t>
            </a:r>
            <a:r>
              <a:rPr lang="en-US" sz="2000" b="1" dirty="0" err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末后的</a:t>
            </a:r>
            <a:r>
              <a:rPr 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启示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录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1:17b)</a:t>
            </a:r>
            <a:endParaRPr 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800100" lvl="1" indent="-342900">
              <a:lnSpc>
                <a:spcPct val="115000"/>
              </a:lnSpc>
              <a:buFont typeface="Symbol"/>
              <a:buChar char=""/>
            </a:pP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又是那存活的；我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曾死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过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，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现在又活了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，</a:t>
            </a:r>
            <a:r>
              <a:rPr lang="en-US" sz="2000" b="1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直活到永永远远</a:t>
            </a:r>
            <a:r>
              <a:rPr 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启示录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 1:18a)</a:t>
            </a:r>
            <a:endParaRPr 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800100" lvl="1" indent="-342900">
              <a:lnSpc>
                <a:spcPct val="115000"/>
              </a:lnSpc>
              <a:buFont typeface="Symbol"/>
              <a:buChar char=""/>
            </a:pPr>
            <a:r>
              <a:rPr lang="en-US" sz="2000" b="1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并且拿着死亡和阴间的</a:t>
            </a:r>
            <a:r>
              <a:rPr lang="en-US" sz="2000" b="1" dirty="0" err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钥匙</a:t>
            </a:r>
            <a:r>
              <a:rPr 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启示录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 1:18b)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endParaRPr 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800100" lvl="1" indent="-342900">
              <a:lnSpc>
                <a:spcPct val="115000"/>
              </a:lnSpc>
              <a:buFont typeface="Symbol"/>
              <a:buChar char=""/>
            </a:pP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我右手中的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七星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和七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个金灯台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的奥秘，那七星就是七个教会的使者，七灯台就是七个教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会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启示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录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1:20)</a:t>
            </a:r>
            <a:endParaRPr 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在七个金灯台中</a:t>
            </a:r>
            <a:r>
              <a:rPr lang="en-US" sz="2000" b="1" dirty="0" err="1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ingLiU"/>
              </a:rPr>
              <a:t>间行走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启示录</a:t>
            </a:r>
            <a:r>
              <a:rPr 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 2:1b)</a:t>
            </a:r>
            <a:endParaRPr lang="en-US" sz="2000" b="1" dirty="0">
              <a:effectLst/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3235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5572" y="1891962"/>
            <a:ext cx="764627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马利亚的经历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(The experience of Mary)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lvl="1">
              <a:lnSpc>
                <a:spcPct val="115000"/>
              </a:lnSpc>
            </a:pPr>
            <a:r>
              <a:rPr lang="en-US" altLang="zh-CN" sz="2000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13</a:t>
            </a:r>
            <a:r>
              <a:rPr lang="en-US" altLang="zh-CN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天使对她说：“妇人，你为什么哭？”她说：“因为有人把我主挪了去，我不知道放在哪里。” </a:t>
            </a:r>
            <a:r>
              <a:rPr lang="en-US" altLang="zh-CN" sz="2000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14</a:t>
            </a:r>
            <a:r>
              <a:rPr lang="en-US" altLang="zh-CN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说了这话，就转过身来，看见耶稣站在那里，却不知道是耶稣。 </a:t>
            </a:r>
            <a:r>
              <a:rPr lang="en-US" altLang="zh-CN" sz="2000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15</a:t>
            </a:r>
            <a:r>
              <a:rPr lang="en-US" altLang="zh-CN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耶稣问她说：“妇人，为什么哭？你找谁呢？”马利亚以为是看园的，就对他说：“先生，若是你把他移了去，请告诉我你把他放在哪里，我便去取他。” </a:t>
            </a:r>
            <a:r>
              <a:rPr lang="en-US" altLang="zh-CN" sz="2000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16</a:t>
            </a:r>
            <a:r>
              <a:rPr lang="en-US" altLang="zh-CN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耶稣说：“马利亚！”马利亚就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转过</a:t>
            </a:r>
            <a:r>
              <a:rPr lang="zh-CN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来，用希伯来话对他说：“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拉波尼</a:t>
            </a:r>
            <a:r>
              <a:rPr lang="zh-CN" alt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！”</a:t>
            </a:r>
            <a:r>
              <a:rPr 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约翰福音 </a:t>
            </a:r>
            <a:r>
              <a:rPr lang="en-US" altLang="ja-JP" sz="20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20:13-16</a:t>
            </a:r>
            <a:r>
              <a:rPr lang="en-US" sz="2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ingLiU"/>
              </a:rPr>
              <a:t>)</a:t>
            </a:r>
            <a:endParaRPr 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8967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4497" y="1891962"/>
            <a:ext cx="8294303" cy="424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保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罗的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经历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(The experience of Paul)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lvl="1">
              <a:lnSpc>
                <a:spcPct val="115000"/>
              </a:lnSpc>
            </a:pP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10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我在耶路撒冷也曾这样行了。既从祭司长得了权柄，我就把许多圣徒囚在监里；他们被杀，我也出名定案。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11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在各会堂，我屡次用刑强逼他们说亵渎的话，又分外恼恨他们，甚至追逼他们，直到外邦的城邑。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12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那时，我领了祭司长的权柄和命令，往大马士革去。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13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王啊，我在路上，晌午的时候，看见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从天发光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，比日头还亮，四面照着我并与我同行的人。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14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我们都仆倒在地，我就听见有声音用希伯来话向我说：‘扫罗，扫罗，为什么逼迫我？你用脚踢刺是难的。’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15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我说：‘主啊，你是谁？’主说：‘我就是你所逼迫的耶稣</a:t>
            </a:r>
            <a:r>
              <a:rPr lang="zh-CN" altLang="en-US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。</a:t>
            </a:r>
            <a:r>
              <a:rPr lang="en-US" altLang="zh-CN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使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徒行传 </a:t>
            </a:r>
            <a:r>
              <a:rPr lang="en-US" altLang="zh-CN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26:10-15)</a:t>
            </a:r>
            <a:endParaRPr lang="en-US" b="1" dirty="0"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433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4498" y="1781603"/>
            <a:ext cx="8294304" cy="4559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保罗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的经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历 </a:t>
            </a:r>
            <a:r>
              <a:rPr lang="en-US" altLang="zh-CN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(The experience of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Paul</a:t>
            </a:r>
            <a:r>
              <a:rPr lang="en-US" altLang="zh-CN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)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lvl="1">
              <a:lnSpc>
                <a:spcPct val="115000"/>
              </a:lnSpc>
            </a:pP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16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“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你起来站着！我特意向你显现，要派你做执事，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作见证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，将你所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看见的事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和我将要指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示你的事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证明出来。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17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我也要救你脱离百姓和外邦人的手。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18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我差你到他们那里去，要叫他们的眼睛得开，从黑暗中归向光明，从撒旦权下归向神；又因信我，得蒙赦罪，和一切成圣的人同得基业。’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19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亚基帕王啊，我故此没有违背那从天上来的异象，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20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先在大马士革，后在耶路撒冷和犹太全地，以及外邦，劝勉他们应当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悔改归向神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，行事与悔改的心相称。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21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因此犹太人在殿里拿住我，想要杀我。 </a:t>
            </a:r>
            <a:r>
              <a:rPr lang="en-US" altLang="zh-CN" b="1" baseline="30000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22</a:t>
            </a:r>
            <a:r>
              <a:rPr lang="en-US" altLang="zh-CN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然而我蒙神的帮助，直到今日还站得住，对着尊贵、卑贱、老幼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MS Gothic"/>
              </a:rPr>
              <a:t>作见证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。所讲的并不外乎众先知和摩西所说将来必成的事</a:t>
            </a:r>
            <a:r>
              <a:rPr lang="zh-CN" altLang="en-US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，</a:t>
            </a:r>
            <a:r>
              <a:rPr lang="en-US" altLang="zh-CN" b="1" baseline="-25000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…</a:t>
            </a:r>
            <a:r>
              <a:rPr lang="en-US" altLang="zh-CN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使</a:t>
            </a:r>
            <a:r>
              <a:rPr lang="zh-CN" altLang="en-US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徒行传 </a:t>
            </a:r>
            <a:r>
              <a:rPr lang="en-US" altLang="zh-CN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  <a:cs typeface="MS Gothic"/>
              </a:rPr>
              <a:t>26:16-22)</a:t>
            </a:r>
            <a:endParaRPr lang="en-US" b="1" dirty="0"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677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891962"/>
            <a:ext cx="83872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ja-JP" altLang="en-US" sz="2800" b="1" dirty="0" smtClean="0">
                <a:latin typeface="SimSun" pitchFamily="2" charset="-122"/>
                <a:ea typeface="SimSun" pitchFamily="2" charset="-122"/>
              </a:rPr>
              <a:t>忍</a:t>
            </a: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耐而不倦 </a:t>
            </a:r>
            <a:r>
              <a:rPr lang="en-US" altLang="ja-JP" sz="2800" b="1" dirty="0" smtClean="0">
                <a:ea typeface="SimSun" pitchFamily="2" charset="-122"/>
              </a:rPr>
              <a:t>Persevere </a:t>
            </a:r>
            <a:r>
              <a:rPr lang="en-US" altLang="ja-JP" sz="2800" b="1" dirty="0">
                <a:ea typeface="SimSun" pitchFamily="2" charset="-122"/>
              </a:rPr>
              <a:t>and </a:t>
            </a:r>
            <a:r>
              <a:rPr lang="en-US" altLang="ja-JP" sz="2800" b="1" dirty="0" smtClean="0">
                <a:ea typeface="SimSun" pitchFamily="2" charset="-122"/>
              </a:rPr>
              <a:t>not grow weary</a:t>
            </a:r>
          </a:p>
          <a:p>
            <a:pPr marL="571500" indent="-571500">
              <a:buFont typeface="+mj-lt"/>
              <a:buAutoNum type="romanUcPeriod" startAt="2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学习基督的忍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耐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神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设立耶稣做挽回祭，是凭着耶稣的血，借着人的信，要显明神的义。因为他用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忍耐的心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宽容人先时所犯的罪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，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罗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马书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3:25)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sz="2000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但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愿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赐忍耐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、安慰的神叫你们彼此同心，效法基督耶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稣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罗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马书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15:5)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愿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主引导你们的心，叫你们爱神，并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学基督的忍耐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！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帖后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3:5)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你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既遵守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我忍耐的道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，我必在普天下人受试炼的时候，保守你免去你的试炼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启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示录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3:10)</a:t>
            </a:r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514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891962"/>
            <a:ext cx="838725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ja-JP" altLang="en-US" sz="2800" b="1" dirty="0" smtClean="0">
                <a:latin typeface="SimSun" pitchFamily="2" charset="-122"/>
                <a:ea typeface="SimSun" pitchFamily="2" charset="-122"/>
              </a:rPr>
              <a:t>忍</a:t>
            </a: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耐而不倦 </a:t>
            </a:r>
            <a:r>
              <a:rPr lang="en-US" altLang="ja-JP" sz="2800" b="1" dirty="0" smtClean="0">
                <a:ea typeface="SimSun" pitchFamily="2" charset="-122"/>
              </a:rPr>
              <a:t>Persevere </a:t>
            </a:r>
            <a:r>
              <a:rPr lang="en-US" altLang="ja-JP" sz="2800" b="1" dirty="0">
                <a:ea typeface="SimSun" pitchFamily="2" charset="-122"/>
              </a:rPr>
              <a:t>and </a:t>
            </a:r>
            <a:r>
              <a:rPr lang="en-US" altLang="ja-JP" sz="2800" b="1" dirty="0" smtClean="0">
                <a:ea typeface="SimSun" pitchFamily="2" charset="-122"/>
              </a:rPr>
              <a:t>not grow weary</a:t>
            </a:r>
          </a:p>
          <a:p>
            <a:pPr marL="571500" indent="-571500">
              <a:buFont typeface="+mj-lt"/>
              <a:buAutoNum type="romanUcPeriod" startAt="2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等候耶和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华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en-US" altLang="zh-CN" sz="2000" b="1" baseline="30000" dirty="0" smtClean="0">
                <a:latin typeface="SimSun" pitchFamily="2" charset="-122"/>
                <a:ea typeface="SimSun" pitchFamily="2" charset="-122"/>
              </a:rPr>
              <a:t>28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你岂不曾知道吗？你岂不曾听见吗？永在的神耶和华，创造地极的主，并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不疲乏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，也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不困倦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，他的智慧无法测度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赛亚书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40:28)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000" b="1" baseline="30000" dirty="0" smtClean="0">
                <a:latin typeface="SimSun" pitchFamily="2" charset="-122"/>
                <a:ea typeface="SimSun" pitchFamily="2" charset="-122"/>
              </a:rPr>
              <a:t>31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但那等候耶和华的，必重新得力。他们必如鹰展翅上腾，他们奔跑却不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困倦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，行走却不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疲乏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赛亚书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40:31)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sz="2000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sz="2000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sz="20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1745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786860"/>
            <a:ext cx="83872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ja-JP" altLang="en-US" sz="2800" b="1" dirty="0" smtClean="0">
                <a:latin typeface="SimSun" pitchFamily="2" charset="-122"/>
                <a:ea typeface="SimSun" pitchFamily="2" charset="-122"/>
              </a:rPr>
              <a:t>悔</a:t>
            </a: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改而行事 </a:t>
            </a:r>
            <a:r>
              <a:rPr lang="en-US" altLang="ja-JP" sz="2800" b="1" dirty="0">
                <a:latin typeface="SimSun" pitchFamily="2" charset="-122"/>
                <a:ea typeface="SimSun" pitchFamily="2" charset="-122"/>
              </a:rPr>
              <a:t>Repent and </a:t>
            </a:r>
            <a:r>
              <a:rPr lang="en-US" altLang="ja-JP" sz="2800" b="1" dirty="0" smtClean="0">
                <a:latin typeface="SimSun" pitchFamily="2" charset="-122"/>
                <a:ea typeface="SimSun" pitchFamily="2" charset="-122"/>
              </a:rPr>
              <a:t>Do</a:t>
            </a:r>
          </a:p>
          <a:p>
            <a:pPr marL="571500" indent="-571500">
              <a:buFont typeface="+mj-lt"/>
              <a:buAutoNum type="romanUcPeriod" startAt="3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悔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改赦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罪的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道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我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来本不是召义人悔改，乃是召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罪人悔改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加福音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5:32)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我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告诉你们：一个罪人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悔改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，在天上也要这样为他欢喜，较比为九十九个不用悔改的义人欢喜更大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加福音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15:7)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并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且人要奉他的名传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悔改、赦罪的道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，从耶路撒冷起直传到万邦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加福音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24:47)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所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以，你们当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悔改归正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，使你们的罪得以涂抹，这样那安舒的日子就必从主面前来到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，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使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徒行传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3:19)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0564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891962"/>
            <a:ext cx="838725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ja-JP" altLang="en-US" sz="2800" b="1" dirty="0" smtClean="0">
                <a:latin typeface="SimSun" pitchFamily="2" charset="-122"/>
                <a:ea typeface="SimSun" pitchFamily="2" charset="-122"/>
              </a:rPr>
              <a:t>悔改而行事 </a:t>
            </a:r>
            <a:r>
              <a:rPr lang="en-US" altLang="ja-JP" sz="2800" b="1" dirty="0" smtClean="0">
                <a:latin typeface="SimSun" pitchFamily="2" charset="-122"/>
                <a:ea typeface="SimSun" pitchFamily="2" charset="-122"/>
              </a:rPr>
              <a:t>Repent and Do</a:t>
            </a:r>
          </a:p>
          <a:p>
            <a:pPr marL="571500" indent="-571500">
              <a:buFont typeface="+mj-lt"/>
              <a:buAutoNum type="romanUcPeriod" startAt="3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爱神和爱弟兄的心</a:t>
            </a: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亲爱的弟兄啊，我们应当彼此相爱，因为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爱是从神来的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。凡有爱心的，都是由神而生，并且认识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神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约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翰一书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4:7)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凡遵守主道的，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爱神的心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在他里面实在是完全的；从此，我们知道我们是在主里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面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约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翰一书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2:5)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从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来没有人见过神，我们若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彼此相爱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，神就住在我们里面，爱他的心在我们里面得以完全了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</a:rPr>
              <a:t>约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</a:rPr>
              <a:t>翰一书 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</a:rPr>
              <a:t>4:12)</a:t>
            </a:r>
            <a:endParaRPr lang="en-US" altLang="zh-CN" sz="20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662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781603"/>
            <a:ext cx="838725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当听而得胜 </a:t>
            </a:r>
            <a:r>
              <a:rPr lang="en-US" altLang="ja-JP" sz="2800" b="1" dirty="0">
                <a:latin typeface="SimSun" pitchFamily="2" charset="-122"/>
                <a:ea typeface="SimSun" pitchFamily="2" charset="-122"/>
              </a:rPr>
              <a:t>Hear and </a:t>
            </a:r>
            <a:r>
              <a:rPr lang="en-US" altLang="ja-JP" sz="2800" b="1" dirty="0" smtClean="0">
                <a:latin typeface="SimSun" pitchFamily="2" charset="-122"/>
                <a:ea typeface="SimSun" pitchFamily="2" charset="-122"/>
              </a:rPr>
              <a:t>Overcome</a:t>
            </a:r>
          </a:p>
          <a:p>
            <a:pPr marL="571500" indent="-571500">
              <a:buFont typeface="+mj-lt"/>
              <a:buAutoNum type="romanUcPeriod" startAt="4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听见真理的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道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你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们既听见真理的道，就是那叫你们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得救的福音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，也信了基督，既然信他，就受了所应许的圣灵为印记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弗所书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1:13)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见信道是从听道来的，听道是从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基督的话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来的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罗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马书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10:17)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不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爱我的人就不遵守我的道；你们所听见的道不是我的，乃是差我来之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父的道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约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翰福音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14:24)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27 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耶稣正说这话的时候，众人中间有一个女人大声说：“怀你胎的和乳养你的有福了！” </a:t>
            </a:r>
            <a:r>
              <a:rPr lang="en-US" altLang="zh-CN" b="1" dirty="0">
                <a:latin typeface="SimSun" pitchFamily="2" charset="-122"/>
                <a:ea typeface="SimSun" pitchFamily="2" charset="-122"/>
              </a:rPr>
              <a:t>28 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耶稣说：“是，却还不如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听神之道而遵守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的人有福！”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加福音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11:27-28)</a:t>
            </a:r>
            <a:endParaRPr lang="zh-CN" altLang="en-US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518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u="sng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3780" y="1856339"/>
            <a:ext cx="8515022" cy="4134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ea typeface="宋体"/>
                <a:cs typeface="宋体"/>
              </a:rPr>
              <a:t>启示录 </a:t>
            </a:r>
            <a:r>
              <a:rPr lang="en-US" altLang="ja-JP" sz="2800" b="1" dirty="0">
                <a:ea typeface="宋体"/>
                <a:cs typeface="宋体"/>
              </a:rPr>
              <a:t>1:9-20; 2:1-7</a:t>
            </a:r>
          </a:p>
          <a:p>
            <a:pPr algn="ctr"/>
            <a:endParaRPr lang="en-US" altLang="zh-CN" sz="2800" b="1" baseline="30000" dirty="0">
              <a:ea typeface="宋体"/>
              <a:cs typeface="宋体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约翰的见证</a:t>
            </a:r>
            <a:r>
              <a:rPr lang="ja-JP" altLang="en-US" sz="2400" b="1" dirty="0">
                <a:ea typeface="SimSun" pitchFamily="2" charset="-122"/>
              </a:rPr>
              <a:t> </a:t>
            </a:r>
            <a:r>
              <a:rPr lang="en-US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1:9-11) The Testimony of John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人子的荣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威</a:t>
            </a:r>
            <a:r>
              <a:rPr lang="ja-JP" altLang="en-US" sz="2400" b="1" dirty="0" smtClean="0">
                <a:ea typeface="SimSun" pitchFamily="2" charset="-122"/>
              </a:rPr>
              <a:t> </a:t>
            </a:r>
            <a:r>
              <a:rPr lang="en-US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1:12-16)</a:t>
            </a:r>
            <a:r>
              <a:rPr lang="en-US" sz="2400" dirty="0" smtClean="0"/>
              <a:t> The Glory of the Son of Man </a:t>
            </a:r>
            <a:endParaRPr lang="en-US" altLang="ja-JP" sz="2400" dirty="0" smtClean="0">
              <a:ea typeface="SimSun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主拿着死亡和阴间的钥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匙</a:t>
            </a:r>
            <a:r>
              <a:rPr lang="zh-CN" altLang="en-US" sz="2400" b="1" dirty="0" smtClean="0">
                <a:ea typeface="SimSun" pitchFamily="2" charset="-122"/>
              </a:rPr>
              <a:t> </a:t>
            </a:r>
            <a:r>
              <a:rPr lang="en-US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1:17-20)</a:t>
            </a:r>
            <a:r>
              <a:rPr lang="en-US" sz="2400" dirty="0" smtClean="0"/>
              <a:t> The Lord Holds keys </a:t>
            </a:r>
            <a:r>
              <a:rPr lang="en-US" sz="2400" dirty="0"/>
              <a:t>of Hades and of </a:t>
            </a:r>
            <a:r>
              <a:rPr lang="en-US" sz="2400" dirty="0" smtClean="0"/>
              <a:t>Death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寄信给以弗所教会</a:t>
            </a:r>
            <a:r>
              <a:rPr lang="zh-CN" altLang="en-US" sz="2400" b="1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2:1-3)</a:t>
            </a:r>
            <a:r>
              <a:rPr lang="en-US" sz="2400" dirty="0"/>
              <a:t> </a:t>
            </a:r>
            <a:r>
              <a:rPr lang="en-US" sz="2400" dirty="0" smtClean="0"/>
              <a:t>Write Letter to the </a:t>
            </a:r>
            <a:r>
              <a:rPr lang="en-US" sz="2400" dirty="0"/>
              <a:t>church of </a:t>
            </a:r>
            <a:r>
              <a:rPr lang="en-US" sz="2400" dirty="0" smtClean="0"/>
              <a:t>Ephesus</a:t>
            </a:r>
            <a:endParaRPr lang="en-US" altLang="ja-JP" sz="2400" dirty="0" smtClean="0">
              <a:ea typeface="SimSun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离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弃了起初的爱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心</a:t>
            </a:r>
            <a:r>
              <a:rPr lang="zh-CN" altLang="en-US" sz="2400" b="1" dirty="0" smtClean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2:4-6)</a:t>
            </a:r>
            <a:r>
              <a:rPr lang="en-US" sz="2400" dirty="0"/>
              <a:t> </a:t>
            </a:r>
            <a:r>
              <a:rPr lang="en-US" sz="2400" dirty="0" smtClean="0"/>
              <a:t>Have </a:t>
            </a:r>
            <a:r>
              <a:rPr lang="en-US" sz="2400" dirty="0"/>
              <a:t>left your first love</a:t>
            </a:r>
            <a:endParaRPr lang="en-US" altLang="ja-JP" sz="2400" dirty="0">
              <a:ea typeface="SimSun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圣灵向众教会所说的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话</a:t>
            </a:r>
            <a:r>
              <a:rPr lang="zh-CN" altLang="en-US" sz="2400" b="1" dirty="0" smtClean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</a:t>
            </a:r>
            <a:r>
              <a:rPr lang="ja-JP" altLang="en-US" sz="2400" dirty="0">
                <a:ea typeface="SimSun" pitchFamily="2" charset="-122"/>
              </a:rPr>
              <a:t> </a:t>
            </a:r>
            <a:r>
              <a:rPr lang="en-US" altLang="ja-JP" sz="2400" dirty="0" smtClean="0">
                <a:ea typeface="SimSun" pitchFamily="2" charset="-122"/>
              </a:rPr>
              <a:t>2:7</a:t>
            </a:r>
            <a:r>
              <a:rPr lang="en-US" altLang="ja-JP" sz="2400" dirty="0">
                <a:ea typeface="SimSun" pitchFamily="2" charset="-122"/>
              </a:rPr>
              <a:t>)</a:t>
            </a: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Spirit says to the churches</a:t>
            </a:r>
            <a:endParaRPr lang="en-US" altLang="zh-TW" sz="2400" b="1" dirty="0">
              <a:latin typeface="宋体"/>
              <a:ea typeface="宋体"/>
              <a:cs typeface="宋体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1"/>
            <a:ext cx="2125593" cy="162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702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324" y="1891962"/>
            <a:ext cx="83872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当听而得胜 </a:t>
            </a:r>
            <a:r>
              <a:rPr lang="en-US" altLang="ja-JP" sz="2800" b="1" dirty="0">
                <a:latin typeface="SimSun" pitchFamily="2" charset="-122"/>
                <a:ea typeface="SimSun" pitchFamily="2" charset="-122"/>
              </a:rPr>
              <a:t>Hear and </a:t>
            </a:r>
            <a:r>
              <a:rPr lang="en-US" altLang="ja-JP" sz="2800" b="1" dirty="0" smtClean="0">
                <a:latin typeface="SimSun" pitchFamily="2" charset="-122"/>
                <a:ea typeface="SimSun" pitchFamily="2" charset="-122"/>
              </a:rPr>
              <a:t>Overcome</a:t>
            </a:r>
          </a:p>
          <a:p>
            <a:pPr marL="571500" indent="-571500">
              <a:buFont typeface="+mj-lt"/>
              <a:buAutoNum type="romanUcPeriod" startAt="4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得胜的赏赐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zh-CN" sz="20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得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胜的，必承受这些为业：我要做他的神，他要做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我的儿子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示录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21:7)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得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胜的，我要赐他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在我宝座上与我同坐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，就如我得了胜，在我父的宝座上与他同坐一般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示录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3:21)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耶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和华神使各样的树从地里长出来，可以悦人的眼目，其上的果子好做食物。园子当中又有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生命树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和分别善恶的树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创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世记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2:9)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在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河这边与那边有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生命树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，结十二样果子，每月都结果子，树上的叶子乃为医治万民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启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示录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22:2)</a:t>
            </a:r>
          </a:p>
          <a:p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endParaRPr lang="zh-CN" altLang="en-US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7753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2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2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2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2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3914" y="1864186"/>
            <a:ext cx="820488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bg1"/>
              </a:buClr>
            </a:pPr>
            <a:r>
              <a:rPr lang="en-US" sz="2800" b="1" dirty="0" smtClean="0">
                <a:solidFill>
                  <a:srgbClr val="000000"/>
                </a:solidFill>
              </a:rPr>
              <a:t>V. </a:t>
            </a:r>
            <a:r>
              <a:rPr lang="zh-CN" altLang="en-US" sz="28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经文的鼓励与应用</a:t>
            </a:r>
            <a:endParaRPr lang="en-US" sz="28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>
              <a:buClr>
                <a:schemeClr val="bg1"/>
              </a:buClr>
            </a:pPr>
            <a:endParaRPr lang="en-US" sz="1600" u="sng" dirty="0">
              <a:solidFill>
                <a:srgbClr val="000000"/>
              </a:solidFill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约</a:t>
            </a:r>
            <a:r>
              <a:rPr lang="zh-CN" altLang="en-US" sz="2400" b="1" dirty="0" smtClean="0">
                <a:solidFill>
                  <a:srgbClr val="00B050"/>
                </a:solidFill>
                <a:ea typeface="SimSun" pitchFamily="2" charset="-122"/>
              </a:rPr>
              <a:t>翰</a:t>
            </a:r>
            <a:r>
              <a:rPr lang="zh-CN" altLang="en-US" sz="2400" b="1" dirty="0" smtClean="0">
                <a:ea typeface="SimSun" pitchFamily="2" charset="-122"/>
              </a:rPr>
              <a:t>为耶</a:t>
            </a:r>
            <a:r>
              <a:rPr lang="zh-CN" altLang="en-US" sz="2400" b="1" dirty="0">
                <a:ea typeface="SimSun" pitchFamily="2" charset="-122"/>
              </a:rPr>
              <a:t>稣作见证的经历 </a:t>
            </a:r>
            <a:r>
              <a:rPr lang="en-US" altLang="zh-CN" sz="2400" b="1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启示录 </a:t>
            </a:r>
            <a:r>
              <a:rPr lang="en-US" altLang="ja-JP" sz="2400" b="1" dirty="0" smtClean="0">
                <a:ea typeface="SimSun" pitchFamily="2" charset="-122"/>
              </a:rPr>
              <a:t>1:12-16)</a:t>
            </a:r>
            <a:endParaRPr lang="en-US" altLang="ja-JP" sz="2400" b="1" dirty="0">
              <a:ea typeface="SimSun" pitchFamily="2" charset="-122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马利亚</a:t>
            </a:r>
            <a:r>
              <a:rPr lang="zh-CN" altLang="en-US" sz="2400" b="1" dirty="0">
                <a:ea typeface="SimSun" pitchFamily="2" charset="-122"/>
              </a:rPr>
              <a:t>为耶稣作见证的经历 </a:t>
            </a:r>
            <a:r>
              <a:rPr lang="en-US" altLang="zh-CN" sz="2400" b="1" dirty="0" smtClean="0">
                <a:ea typeface="SimSun" pitchFamily="2" charset="-122"/>
              </a:rPr>
              <a:t>(</a:t>
            </a:r>
            <a:r>
              <a:rPr lang="ja-JP" altLang="en-US" sz="2400" b="1" dirty="0">
                <a:ea typeface="SimSun" pitchFamily="2" charset="-122"/>
              </a:rPr>
              <a:t>约翰福音 </a:t>
            </a:r>
            <a:r>
              <a:rPr lang="en-US" altLang="ja-JP" sz="2400" b="1" dirty="0" smtClean="0">
                <a:ea typeface="SimSun" pitchFamily="2" charset="-122"/>
              </a:rPr>
              <a:t>20:13-18)</a:t>
            </a:r>
            <a:endParaRPr lang="en-US" altLang="ja-JP" sz="2400" b="1" dirty="0" smtClean="0">
              <a:ea typeface="SimSun" pitchFamily="2" charset="-122"/>
              <a:cs typeface="宋体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保罗</a:t>
            </a:r>
            <a:r>
              <a:rPr lang="zh-CN" altLang="en-US" sz="2400" b="1" dirty="0" smtClean="0">
                <a:ea typeface="SimSun" pitchFamily="2" charset="-122"/>
              </a:rPr>
              <a:t>为</a:t>
            </a:r>
            <a:r>
              <a:rPr lang="zh-CN" altLang="en-US" sz="2400" b="1" dirty="0">
                <a:ea typeface="SimSun" pitchFamily="2" charset="-122"/>
              </a:rPr>
              <a:t>耶稣作见</a:t>
            </a:r>
            <a:r>
              <a:rPr lang="zh-CN" altLang="en-US" sz="2400" b="1" dirty="0" smtClean="0">
                <a:ea typeface="SimSun" pitchFamily="2" charset="-122"/>
              </a:rPr>
              <a:t>证的</a:t>
            </a:r>
            <a:r>
              <a:rPr lang="zh-CN" altLang="en-US" sz="2400" b="1" dirty="0">
                <a:ea typeface="SimSun" pitchFamily="2" charset="-122"/>
              </a:rPr>
              <a:t>经历 </a:t>
            </a:r>
            <a:r>
              <a:rPr lang="en-US" altLang="zh-CN" sz="2400" b="1" dirty="0" smtClean="0">
                <a:ea typeface="SimSun" pitchFamily="2" charset="-122"/>
              </a:rPr>
              <a:t>(</a:t>
            </a:r>
            <a:r>
              <a:rPr lang="zh-CN" altLang="en-US" sz="2400" b="1" dirty="0">
                <a:ea typeface="SimSun" pitchFamily="2" charset="-122"/>
              </a:rPr>
              <a:t>使徒行传 </a:t>
            </a:r>
            <a:r>
              <a:rPr lang="en-US" altLang="zh-CN" sz="2400" b="1" dirty="0">
                <a:ea typeface="SimSun" pitchFamily="2" charset="-122"/>
              </a:rPr>
              <a:t>26:10-22)</a:t>
            </a:r>
            <a:endParaRPr lang="en-US" altLang="ja-JP" sz="2400" b="1" dirty="0" smtClean="0">
              <a:ea typeface="SimSun" pitchFamily="2" charset="-122"/>
              <a:cs typeface="宋体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义人</a:t>
            </a:r>
            <a:r>
              <a:rPr lang="zh-CN" altLang="en-US" sz="2400" b="1" dirty="0">
                <a:ea typeface="SimSun" pitchFamily="2" charset="-122"/>
              </a:rPr>
              <a:t>为耶稣作见</a:t>
            </a:r>
            <a:r>
              <a:rPr lang="zh-CN" altLang="en-US" sz="2400" b="1" dirty="0" smtClean="0">
                <a:ea typeface="SimSun" pitchFamily="2" charset="-122"/>
              </a:rPr>
              <a:t>证的</a:t>
            </a:r>
            <a:r>
              <a:rPr lang="zh-CN" altLang="en-US" sz="2400" b="1" dirty="0">
                <a:ea typeface="SimSun" pitchFamily="2" charset="-122"/>
              </a:rPr>
              <a:t>经历 </a:t>
            </a:r>
            <a:r>
              <a:rPr lang="en-US" altLang="zh-CN" sz="2400" b="1" dirty="0" smtClean="0">
                <a:ea typeface="SimSun" pitchFamily="2" charset="-122"/>
              </a:rPr>
              <a:t>– “</a:t>
            </a:r>
            <a:r>
              <a:rPr lang="zh-CN" altLang="en-US" sz="2400" b="1" dirty="0" smtClean="0">
                <a:ea typeface="SimSun" pitchFamily="2" charset="-122"/>
              </a:rPr>
              <a:t>义人</a:t>
            </a:r>
            <a:r>
              <a:rPr lang="zh-CN" altLang="en-US" sz="2400" b="1" dirty="0">
                <a:ea typeface="SimSun" pitchFamily="2" charset="-122"/>
              </a:rPr>
              <a:t>所结的果子就是生命树，有智慧的必能得人</a:t>
            </a:r>
            <a:r>
              <a:rPr lang="zh-CN" altLang="en-US" sz="2400" b="1" dirty="0" smtClean="0">
                <a:ea typeface="SimSun" pitchFamily="2" charset="-122"/>
              </a:rPr>
              <a:t>。</a:t>
            </a:r>
            <a:r>
              <a:rPr lang="en-US" altLang="zh-CN" sz="2400" b="1" dirty="0" smtClean="0">
                <a:ea typeface="SimSun" pitchFamily="2" charset="-122"/>
              </a:rPr>
              <a:t>” (</a:t>
            </a:r>
            <a:r>
              <a:rPr lang="zh-CN" altLang="en-US" sz="2400" b="1" dirty="0">
                <a:ea typeface="SimSun" pitchFamily="2" charset="-122"/>
              </a:rPr>
              <a:t>箴言 </a:t>
            </a:r>
            <a:r>
              <a:rPr lang="en-US" altLang="zh-CN" sz="2400" b="1" dirty="0">
                <a:ea typeface="SimSun" pitchFamily="2" charset="-122"/>
              </a:rPr>
              <a:t>11:30)</a:t>
            </a: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altLang="zh-CN" sz="2400" b="1" dirty="0">
              <a:ea typeface="SimSun" pitchFamily="2" charset="-122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altLang="ja-JP" sz="2400" b="1" dirty="0" smtClean="0">
              <a:latin typeface="SimSun" pitchFamily="2" charset="-122"/>
              <a:ea typeface="SimSun" pitchFamily="2" charset="-122"/>
              <a:cs typeface="宋体"/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ja-JP" altLang="en-US" sz="2000" b="1" dirty="0" smtClean="0"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56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2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2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2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2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8822" y="1702676"/>
            <a:ext cx="5654931" cy="42411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5311" y="1702675"/>
            <a:ext cx="3909848" cy="498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6117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转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(Turn) - 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归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向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回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头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离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 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或转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意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申命记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30:10</a:t>
            </a:r>
          </a:p>
          <a:p>
            <a:endParaRPr lang="en-US" altLang="zh-CN" sz="2400" b="1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10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你若听从耶和华你神的话，谨守这律法书上所写的诫命、律例，又尽心、尽性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归向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耶和华你的神，他必使你手里所办的一切事，并你身所生的，牲畜所下的，地土所产的，都绰绰有余。因为耶和华必再喜悦你，降福于你，像从前喜悦你列祖一样。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630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回转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(Turn) - 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归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向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回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头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离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 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或转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意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以西结书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18:30, 32</a:t>
            </a:r>
            <a:endParaRPr lang="en-US" altLang="zh-CN" sz="2400" b="1" dirty="0">
              <a:latin typeface="SimSun" pitchFamily="2" charset="-122"/>
              <a:ea typeface="SimSun" pitchFamily="2" charset="-122"/>
            </a:endParaRPr>
          </a:p>
          <a:p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400" b="1" baseline="30000" dirty="0" smtClean="0">
                <a:latin typeface="SimSun" pitchFamily="2" charset="-122"/>
                <a:ea typeface="SimSun" pitchFamily="2" charset="-122"/>
              </a:rPr>
              <a:t>30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所以主耶和华说：以色列家啊，我必按你们各人所行的审判你们。你们当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回头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离开所犯的一切罪过，这样，罪孽必不使你们败亡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。</a:t>
            </a:r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32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主耶和华说：我不喜悦那死人之死，所以你们当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回头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而存活。”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80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回转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(Turn) - 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归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向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回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头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离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 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或转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意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以西结书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33:11</a:t>
            </a:r>
          </a:p>
          <a:p>
            <a:endParaRPr lang="en-US" altLang="zh-CN" sz="2400" b="1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11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你对他们说：‘主耶和华说：我指着我的永生起誓，我断不喜悦恶人死亡，唯喜悦恶人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转离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所行的道而活。以色列家啊，你们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转回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，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转回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吧！离开恶道。何必死亡呢？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5962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回转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(Turn) - 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归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向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回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头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离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 转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回</a:t>
            </a:r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, 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或转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意</a:t>
            </a:r>
            <a:endParaRPr lang="en-US" altLang="zh-CN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以西结书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36:8-10</a:t>
            </a:r>
          </a:p>
          <a:p>
            <a:endParaRPr lang="en-US" altLang="zh-CN" sz="2400" b="1" dirty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400" b="1" baseline="30000" dirty="0" smtClean="0">
                <a:latin typeface="SimSun" pitchFamily="2" charset="-122"/>
                <a:ea typeface="SimSun" pitchFamily="2" charset="-122"/>
              </a:rPr>
              <a:t>8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‘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以色列山哪，你必发枝条，为我的民以色列结果子，因为他们快要来到。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9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看哪，我是帮助你的，也必向你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转意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，使你得以耕种。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10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我必使以色列全家的人数在你上面增多，城邑有人居住，荒场再被建造。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994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约翰看见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神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荣光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(Ezekiel Saw the Glory of God)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ja-JP" altLang="en-US" sz="2400" b="1" dirty="0"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ja-JP" sz="2400" b="1" dirty="0" smtClean="0">
                <a:latin typeface="SimSun" pitchFamily="2" charset="-122"/>
                <a:ea typeface="SimSun" pitchFamily="2" charset="-122"/>
              </a:rPr>
              <a:t>1:12-16</a:t>
            </a:r>
          </a:p>
          <a:p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200" b="1" baseline="30000" dirty="0" smtClean="0">
                <a:latin typeface="SimSun" pitchFamily="2" charset="-122"/>
                <a:ea typeface="SimSun" pitchFamily="2" charset="-122"/>
              </a:rPr>
              <a:t>12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我转过身来，要看是谁发声与我说话；既转过来，就看见七个金灯台，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13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灯台中间有一位好像</a:t>
            </a:r>
            <a:r>
              <a:rPr lang="zh-CN" altLang="en-US" sz="22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人子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，身穿长衣，直垂到脚，胸间束着金带。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14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他的头与发皆白，如白羊毛，如雪，眼目如同火焰，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15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脚好像在炉中锻炼光明的铜，声音如同众水的声音。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16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他右手拿着七星，从他口中出来一把两刃的利剑，面貌如同烈日放光。</a:t>
            </a:r>
            <a:endParaRPr lang="en-US" sz="22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050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以西结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见神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荣光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(Ezekiel Saw the Glory of God)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26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在他们头以上的穹苍之上有宝座的形象，仿佛蓝宝石，在宝座形象以上有</a:t>
            </a: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仿佛人的形状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。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27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我见从他腰以上有仿佛光耀的精金，周围都有火的形状，又见从他腰以下有仿佛火的形状，周围也有光辉。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28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下雨的日子云中虹的形状怎样，周围光辉的形状也是怎样。这就是耶和华荣耀的形象。我一看见就俯伏在地，又听见一位说话的声音。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400" b="1" dirty="0">
                <a:latin typeface="SimSun" pitchFamily="2" charset="-122"/>
                <a:ea typeface="SimSun" pitchFamily="2" charset="-122"/>
              </a:rPr>
              <a:t>以西结书 </a:t>
            </a:r>
            <a:r>
              <a:rPr lang="en-US" altLang="ja-JP" sz="2400" b="1" dirty="0" smtClean="0">
                <a:latin typeface="SimSun" pitchFamily="2" charset="-122"/>
                <a:ea typeface="SimSun" pitchFamily="2" charset="-122"/>
              </a:rPr>
              <a:t>1:26-28)</a:t>
            </a:r>
            <a:endParaRPr lang="en-US" sz="24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1153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回转为耶稣作见证</a:t>
            </a:r>
            <a: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  <a:t/>
            </a:r>
            <a:br>
              <a:rPr lang="en-US" sz="3600" u="sng" dirty="0">
                <a:solidFill>
                  <a:srgbClr val="073C65"/>
                </a:solidFill>
                <a:effectLst/>
                <a:latin typeface="SimSun"/>
                <a:cs typeface="Times New Roman"/>
              </a:rPr>
            </a:br>
            <a:r>
              <a:rPr lang="en-US" sz="3600" u="sng" dirty="0">
                <a:solidFill>
                  <a:srgbClr val="073C65"/>
                </a:solidFill>
                <a:effectLst/>
                <a:latin typeface="Cambria"/>
                <a:ea typeface="SimSun"/>
                <a:cs typeface="Times New Roman"/>
              </a:rPr>
              <a:t>Turn and Testify for Jesus</a:t>
            </a:r>
            <a:endParaRPr lang="en-US" sz="36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1891962"/>
            <a:ext cx="74178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ja-JP" altLang="en-US" sz="2800" b="1" dirty="0">
                <a:latin typeface="SimSun" pitchFamily="2" charset="-122"/>
                <a:ea typeface="SimSun" pitchFamily="2" charset="-122"/>
              </a:rPr>
              <a:t>回转而看见 </a:t>
            </a:r>
            <a:r>
              <a:rPr lang="en-US" sz="2800" b="1" dirty="0">
                <a:ea typeface="SimSun" pitchFamily="2" charset="-122"/>
              </a:rPr>
              <a:t>Turn and </a:t>
            </a:r>
            <a:r>
              <a:rPr lang="en-US" sz="2800" b="1" dirty="0" smtClean="0">
                <a:ea typeface="SimSun" pitchFamily="2" charset="-122"/>
              </a:rPr>
              <a:t>See</a:t>
            </a:r>
          </a:p>
          <a:p>
            <a:pPr marL="571500" indent="-571500">
              <a:buFont typeface="+mj-lt"/>
              <a:buAutoNum type="romanUcPeriod"/>
            </a:pPr>
            <a:endParaRPr lang="en-US" altLang="zh-TW" sz="2800" b="1" dirty="0">
              <a:latin typeface="宋体"/>
              <a:ea typeface="宋体"/>
              <a:cs typeface="宋体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但以理见异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象 </a:t>
            </a:r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ea typeface="SimSun" pitchFamily="2" charset="-122"/>
              </a:rPr>
              <a:t>(Daniel Saw the Vision of God)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sz="2400" b="1" dirty="0" smtClean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en-US" altLang="zh-CN" sz="2200" b="1" baseline="30000" dirty="0" smtClean="0">
                <a:latin typeface="SimSun" pitchFamily="2" charset="-122"/>
                <a:ea typeface="SimSun" pitchFamily="2" charset="-122"/>
              </a:rPr>
              <a:t>4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正月二十四日，我在底格里斯大河边，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5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举目观看，见</a:t>
            </a:r>
            <a:r>
              <a:rPr lang="zh-CN" altLang="en-US" sz="22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有一人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身穿细麻衣，腰束乌法精金带。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6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他身体如水苍玉，面貌如闪电，眼目如火把，手和脚如光明的铜，说话的声音如大众的声音。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7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这异象唯有我但以理一人看见，同着我的人没有看见，他们却大大战兢，逃跑隐藏，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8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只剩下我一人。我见了这大异象便浑身无力，面貌失色，毫无气力。 </a:t>
            </a:r>
            <a:r>
              <a:rPr lang="en-US" altLang="zh-CN" sz="2200" b="1" baseline="30000" dirty="0">
                <a:latin typeface="SimSun" pitchFamily="2" charset="-122"/>
                <a:ea typeface="SimSun" pitchFamily="2" charset="-122"/>
              </a:rPr>
              <a:t>9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我却听见他说话的声音，一听见就面伏在地沉睡了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200" b="1" dirty="0" smtClean="0">
                <a:latin typeface="SimSun" pitchFamily="2" charset="-122"/>
                <a:ea typeface="SimSun" pitchFamily="2" charset="-122"/>
              </a:rPr>
              <a:t>但</a:t>
            </a:r>
            <a:r>
              <a:rPr lang="ja-JP" altLang="en-US" sz="2200" b="1" dirty="0">
                <a:latin typeface="SimSun" pitchFamily="2" charset="-122"/>
                <a:ea typeface="SimSun" pitchFamily="2" charset="-122"/>
              </a:rPr>
              <a:t>以理书 </a:t>
            </a:r>
            <a:r>
              <a:rPr lang="en-US" altLang="ja-JP" sz="2200" b="1" dirty="0">
                <a:latin typeface="SimSun" pitchFamily="2" charset="-122"/>
                <a:ea typeface="SimSun" pitchFamily="2" charset="-122"/>
              </a:rPr>
              <a:t>10:4-9)</a:t>
            </a:r>
            <a:endParaRPr lang="en-US" sz="22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2582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23712</TotalTime>
  <Words>3608</Words>
  <Application>Microsoft Office PowerPoint</Application>
  <PresentationFormat>On-screen Show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Slipstream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  <vt:lpstr>回转为耶稣作见证 Turn and Testify for Jesus</vt:lpstr>
    </vt:vector>
  </TitlesOfParts>
  <Company>MCS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gkcccc</cp:lastModifiedBy>
  <cp:revision>499</cp:revision>
  <cp:lastPrinted>2012-06-17T02:45:59Z</cp:lastPrinted>
  <dcterms:created xsi:type="dcterms:W3CDTF">2011-04-16T20:21:22Z</dcterms:created>
  <dcterms:modified xsi:type="dcterms:W3CDTF">2014-01-12T15:09:43Z</dcterms:modified>
</cp:coreProperties>
</file>