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20" r:id="rId3"/>
    <p:sldId id="322" r:id="rId4"/>
    <p:sldId id="331" r:id="rId5"/>
    <p:sldId id="316" r:id="rId6"/>
    <p:sldId id="317" r:id="rId7"/>
    <p:sldId id="332" r:id="rId8"/>
    <p:sldId id="333" r:id="rId9"/>
    <p:sldId id="330" r:id="rId10"/>
  </p:sldIdLst>
  <p:sldSz cx="9601200" cy="7315200"/>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304">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FFFFFF"/>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5" d="100"/>
          <a:sy n="35" d="100"/>
        </p:scale>
        <p:origin x="-1196" y="-64"/>
      </p:cViewPr>
      <p:guideLst>
        <p:guide orient="horz" pos="2304"/>
        <p:guide pos="3024"/>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566275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idx="2"/>
          </p:nvPr>
        </p:nvSpPr>
        <p:spPr bwMode="auto">
          <a:xfrm>
            <a:off x="1035050" y="539750"/>
            <a:ext cx="4787900" cy="3644900"/>
          </a:xfrm>
          <a:prstGeom prst="rect">
            <a:avLst/>
          </a:prstGeom>
          <a:noFill/>
          <a:ln w="12700">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 xmlns:p14="http://schemas.microsoft.com/office/powerpoint/2010/main" val="41571079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2291"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200" dirty="0"/>
              <a:t>1</a:t>
            </a:r>
          </a:p>
        </p:txBody>
      </p:sp>
      <p:sp>
        <p:nvSpPr>
          <p:cNvPr id="1229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2293"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2294" name="Rectangle 6"/>
          <p:cNvSpPr>
            <a:spLocks noGrp="1" noRot="1" noChangeAspect="1" noChangeArrowheads="1" noTextEdit="1"/>
          </p:cNvSpPr>
          <p:nvPr>
            <p:ph type="sldImg"/>
          </p:nvPr>
        </p:nvSpPr>
        <p:spPr>
          <a:xfrm>
            <a:off x="1036638" y="539750"/>
            <a:ext cx="4784725" cy="3644900"/>
          </a:xfrm>
          <a:ln cap="flat"/>
        </p:spPr>
      </p:sp>
      <p:sp>
        <p:nvSpPr>
          <p:cNvPr id="12295" name="Rectangle 7"/>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 xmlns:p14="http://schemas.microsoft.com/office/powerpoint/2010/main" val="40011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n-US" sz="1200"/>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Rot="1" noChangeAspect="1" noChangeArrowheads="1" noTextEdit="1"/>
          </p:cNvSpPr>
          <p:nvPr>
            <p:ph type="sldImg"/>
          </p:nvPr>
        </p:nvSpPr>
        <p:spPr>
          <a:xfrm>
            <a:off x="1036638" y="539750"/>
            <a:ext cx="4784725" cy="3644900"/>
          </a:xfrm>
          <a:ln cap="flat"/>
        </p:spPr>
      </p:sp>
      <p:sp>
        <p:nvSpPr>
          <p:cNvPr id="5127" name="Rectangle 7"/>
          <p:cNvSpPr>
            <a:spLocks noGrp="1" noChangeArrowheads="1"/>
          </p:cNvSpPr>
          <p:nvPr>
            <p:ph type="body" idx="1"/>
          </p:nvPr>
        </p:nvSpPr>
        <p:spPr>
          <a:ln/>
        </p:spPr>
        <p:txBody>
          <a:bodyPr/>
          <a:lstStyle/>
          <a:p>
            <a:endParaRPr lang="en-US" altLang="en-US" dirty="0"/>
          </a:p>
        </p:txBody>
      </p:sp>
    </p:spTree>
    <p:extLst>
      <p:ext uri="{BB962C8B-B14F-4D97-AF65-F5344CB8AC3E}">
        <p14:creationId xmlns="" xmlns:p14="http://schemas.microsoft.com/office/powerpoint/2010/main" val="3580138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n-US" sz="1200"/>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Rot="1" noChangeAspect="1" noChangeArrowheads="1" noTextEdit="1"/>
          </p:cNvSpPr>
          <p:nvPr>
            <p:ph type="sldImg"/>
          </p:nvPr>
        </p:nvSpPr>
        <p:spPr>
          <a:xfrm>
            <a:off x="1036638" y="539750"/>
            <a:ext cx="4784725" cy="3644900"/>
          </a:xfrm>
          <a:ln cap="flat"/>
        </p:spPr>
      </p:sp>
      <p:sp>
        <p:nvSpPr>
          <p:cNvPr id="5127" name="Rectangle 7"/>
          <p:cNvSpPr>
            <a:spLocks noGrp="1" noChangeArrowheads="1"/>
          </p:cNvSpPr>
          <p:nvPr>
            <p:ph type="body" idx="1"/>
          </p:nvPr>
        </p:nvSpPr>
        <p:spPr>
          <a:ln/>
        </p:spPr>
        <p:txBody>
          <a:bodyPr/>
          <a:lstStyle/>
          <a:p>
            <a:endParaRPr lang="en-US" altLang="en-US" dirty="0"/>
          </a:p>
        </p:txBody>
      </p:sp>
    </p:spTree>
    <p:extLst>
      <p:ext uri="{BB962C8B-B14F-4D97-AF65-F5344CB8AC3E}">
        <p14:creationId xmlns="" xmlns:p14="http://schemas.microsoft.com/office/powerpoint/2010/main" val="121632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200" dirty="0"/>
              <a:t>1</a:t>
            </a:r>
          </a:p>
        </p:txBody>
      </p:sp>
      <p:sp>
        <p:nvSpPr>
          <p:cNvPr id="184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8" name="Rectangle 6"/>
          <p:cNvSpPr>
            <a:spLocks noGrp="1" noRot="1" noChangeAspect="1" noChangeArrowheads="1" noTextEdit="1"/>
          </p:cNvSpPr>
          <p:nvPr>
            <p:ph type="sldImg"/>
          </p:nvPr>
        </p:nvSpPr>
        <p:spPr>
          <a:xfrm>
            <a:off x="1036638" y="539750"/>
            <a:ext cx="4784725" cy="3644900"/>
          </a:xfrm>
          <a:ln cap="flat"/>
        </p:spPr>
      </p:sp>
      <p:sp>
        <p:nvSpPr>
          <p:cNvPr id="18439" name="Rectangle 7"/>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 xmlns:p14="http://schemas.microsoft.com/office/powerpoint/2010/main" val="3725601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5"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r>
              <a:rPr lang="en-US" altLang="en-US" sz="1200" dirty="0"/>
              <a:t>1</a:t>
            </a:r>
          </a:p>
        </p:txBody>
      </p:sp>
      <p:sp>
        <p:nvSpPr>
          <p:cNvPr id="184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18438" name="Rectangle 6"/>
          <p:cNvSpPr>
            <a:spLocks noGrp="1" noRot="1" noChangeAspect="1" noChangeArrowheads="1" noTextEdit="1"/>
          </p:cNvSpPr>
          <p:nvPr>
            <p:ph type="sldImg"/>
          </p:nvPr>
        </p:nvSpPr>
        <p:spPr>
          <a:xfrm>
            <a:off x="1036638" y="539750"/>
            <a:ext cx="4784725" cy="3644900"/>
          </a:xfrm>
          <a:ln cap="flat"/>
        </p:spPr>
      </p:sp>
      <p:sp>
        <p:nvSpPr>
          <p:cNvPr id="18439" name="Rectangle 7"/>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 xmlns:p14="http://schemas.microsoft.com/office/powerpoint/2010/main" val="2353556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n-US" sz="1200"/>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Rot="1" noChangeAspect="1" noChangeArrowheads="1" noTextEdit="1"/>
          </p:cNvSpPr>
          <p:nvPr>
            <p:ph type="sldImg"/>
          </p:nvPr>
        </p:nvSpPr>
        <p:spPr>
          <a:xfrm>
            <a:off x="1036638" y="539750"/>
            <a:ext cx="4784725" cy="3644900"/>
          </a:xfrm>
          <a:ln cap="flat"/>
        </p:spPr>
      </p:sp>
      <p:sp>
        <p:nvSpPr>
          <p:cNvPr id="5127" name="Rectangle 7"/>
          <p:cNvSpPr>
            <a:spLocks noGrp="1" noChangeArrowheads="1"/>
          </p:cNvSpPr>
          <p:nvPr>
            <p:ph type="body" idx="1"/>
          </p:nvPr>
        </p:nvSpPr>
        <p:spPr>
          <a:ln/>
        </p:spPr>
        <p:txBody>
          <a:bodyPr/>
          <a:lstStyle/>
          <a:p>
            <a:endParaRPr lang="en-US" altLang="en-US" dirty="0"/>
          </a:p>
        </p:txBody>
      </p:sp>
    </p:spTree>
    <p:extLst>
      <p:ext uri="{BB962C8B-B14F-4D97-AF65-F5344CB8AC3E}">
        <p14:creationId xmlns="" xmlns:p14="http://schemas.microsoft.com/office/powerpoint/2010/main" val="26191855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n-US" sz="1200"/>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Rot="1" noChangeAspect="1" noChangeArrowheads="1" noTextEdit="1"/>
          </p:cNvSpPr>
          <p:nvPr>
            <p:ph type="sldImg"/>
          </p:nvPr>
        </p:nvSpPr>
        <p:spPr>
          <a:xfrm>
            <a:off x="1036638" y="539750"/>
            <a:ext cx="4784725" cy="3644900"/>
          </a:xfrm>
          <a:ln cap="flat"/>
        </p:spPr>
      </p:sp>
      <p:sp>
        <p:nvSpPr>
          <p:cNvPr id="5127" name="Rectangle 7"/>
          <p:cNvSpPr>
            <a:spLocks noGrp="1" noChangeArrowheads="1"/>
          </p:cNvSpPr>
          <p:nvPr>
            <p:ph type="body" idx="1"/>
          </p:nvPr>
        </p:nvSpPr>
        <p:spPr>
          <a:ln/>
        </p:spPr>
        <p:txBody>
          <a:bodyPr/>
          <a:lstStyle/>
          <a:p>
            <a:endParaRPr lang="en-US" altLang="en-US" dirty="0"/>
          </a:p>
        </p:txBody>
      </p:sp>
    </p:spTree>
    <p:extLst>
      <p:ext uri="{BB962C8B-B14F-4D97-AF65-F5344CB8AC3E}">
        <p14:creationId xmlns="" xmlns:p14="http://schemas.microsoft.com/office/powerpoint/2010/main" val="1346783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0488" tIns="44450" rIns="90488" bIns="44450" anchor="b"/>
          <a:lstStyle/>
          <a:p>
            <a:pPr algn="r"/>
            <a:r>
              <a:rPr lang="en-US" altLang="en-US" sz="1200"/>
              <a:t>1</a:t>
            </a:r>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Grp="1" noRot="1" noChangeAspect="1" noChangeArrowheads="1" noTextEdit="1"/>
          </p:cNvSpPr>
          <p:nvPr>
            <p:ph type="sldImg"/>
          </p:nvPr>
        </p:nvSpPr>
        <p:spPr>
          <a:xfrm>
            <a:off x="1036638" y="539750"/>
            <a:ext cx="4784725" cy="3644900"/>
          </a:xfrm>
          <a:ln cap="flat"/>
        </p:spPr>
      </p:sp>
      <p:sp>
        <p:nvSpPr>
          <p:cNvPr id="5127" name="Rectangle 7"/>
          <p:cNvSpPr>
            <a:spLocks noGrp="1" noChangeArrowheads="1"/>
          </p:cNvSpPr>
          <p:nvPr>
            <p:ph type="body" idx="1"/>
          </p:nvPr>
        </p:nvSpPr>
        <p:spPr>
          <a:ln/>
        </p:spPr>
        <p:txBody>
          <a:bodyPr/>
          <a:lstStyle/>
          <a:p>
            <a:endParaRPr lang="en-US" altLang="en-US" dirty="0"/>
          </a:p>
        </p:txBody>
      </p:sp>
    </p:spTree>
    <p:extLst>
      <p:ext uri="{BB962C8B-B14F-4D97-AF65-F5344CB8AC3E}">
        <p14:creationId xmlns="" xmlns:p14="http://schemas.microsoft.com/office/powerpoint/2010/main" val="943341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725" y="2271713"/>
            <a:ext cx="8159750" cy="15684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439863" y="4144963"/>
            <a:ext cx="6721475" cy="18700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 xmlns:p14="http://schemas.microsoft.com/office/powerpoint/2010/main" val="508300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476784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0538" y="650875"/>
            <a:ext cx="2039937"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20725" y="650875"/>
            <a:ext cx="596741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987643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1808612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700588"/>
            <a:ext cx="8161338" cy="14525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58825" y="3100388"/>
            <a:ext cx="8161338"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3744289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2112963"/>
            <a:ext cx="400367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2112963"/>
            <a:ext cx="4003675" cy="4389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1303395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3688"/>
            <a:ext cx="8642350"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79425" y="1636713"/>
            <a:ext cx="4243388"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9425" y="2319338"/>
            <a:ext cx="42433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6800" y="1636713"/>
            <a:ext cx="4244975"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6800" y="2319338"/>
            <a:ext cx="42449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410903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2123618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77817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0513"/>
            <a:ext cx="3159125" cy="12398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754438" y="290513"/>
            <a:ext cx="5367337"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9425" y="1530350"/>
            <a:ext cx="3159125"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60228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5121275"/>
            <a:ext cx="5761037" cy="6032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81188" y="654050"/>
            <a:ext cx="5761037"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881188" y="5724525"/>
            <a:ext cx="5761037"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10443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20725" y="650875"/>
            <a:ext cx="8159750" cy="1219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838" tIns="47625" rIns="96838" bIns="47625"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20725" y="2112963"/>
            <a:ext cx="8159750" cy="4389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6838" tIns="47625" rIns="96838" bIns="4762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Times New Roman" pitchFamily="18" charset="0"/>
        </a:defRPr>
      </a:lvl2pPr>
      <a:lvl3pPr algn="ctr" defTabSz="966788" rtl="0" eaLnBrk="0" fontAlgn="base" hangingPunct="0">
        <a:spcBef>
          <a:spcPct val="0"/>
        </a:spcBef>
        <a:spcAft>
          <a:spcPct val="0"/>
        </a:spcAft>
        <a:defRPr sz="4700">
          <a:solidFill>
            <a:schemeClr val="tx2"/>
          </a:solidFill>
          <a:latin typeface="Times New Roman" pitchFamily="18" charset="0"/>
        </a:defRPr>
      </a:lvl3pPr>
      <a:lvl4pPr algn="ctr" defTabSz="966788" rtl="0" eaLnBrk="0" fontAlgn="base" hangingPunct="0">
        <a:spcBef>
          <a:spcPct val="0"/>
        </a:spcBef>
        <a:spcAft>
          <a:spcPct val="0"/>
        </a:spcAft>
        <a:defRPr sz="4700">
          <a:solidFill>
            <a:schemeClr val="tx2"/>
          </a:solidFill>
          <a:latin typeface="Times New Roman" pitchFamily="18" charset="0"/>
        </a:defRPr>
      </a:lvl4pPr>
      <a:lvl5pPr algn="ctr" defTabSz="966788" rtl="0" eaLnBrk="0" fontAlgn="base" hangingPunct="0">
        <a:spcBef>
          <a:spcPct val="0"/>
        </a:spcBef>
        <a:spcAft>
          <a:spcPct val="0"/>
        </a:spcAft>
        <a:defRPr sz="4700">
          <a:solidFill>
            <a:schemeClr val="tx2"/>
          </a:solidFill>
          <a:latin typeface="Times New Roman" pitchFamily="18" charset="0"/>
        </a:defRPr>
      </a:lvl5pPr>
      <a:lvl6pPr marL="457200" algn="ctr" defTabSz="966788" rtl="0" eaLnBrk="0" fontAlgn="base" hangingPunct="0">
        <a:spcBef>
          <a:spcPct val="0"/>
        </a:spcBef>
        <a:spcAft>
          <a:spcPct val="0"/>
        </a:spcAft>
        <a:defRPr sz="4700">
          <a:solidFill>
            <a:schemeClr val="tx2"/>
          </a:solidFill>
          <a:latin typeface="Times New Roman" pitchFamily="18" charset="0"/>
        </a:defRPr>
      </a:lvl6pPr>
      <a:lvl7pPr marL="914400" algn="ctr" defTabSz="966788" rtl="0" eaLnBrk="0" fontAlgn="base" hangingPunct="0">
        <a:spcBef>
          <a:spcPct val="0"/>
        </a:spcBef>
        <a:spcAft>
          <a:spcPct val="0"/>
        </a:spcAft>
        <a:defRPr sz="4700">
          <a:solidFill>
            <a:schemeClr val="tx2"/>
          </a:solidFill>
          <a:latin typeface="Times New Roman" pitchFamily="18" charset="0"/>
        </a:defRPr>
      </a:lvl7pPr>
      <a:lvl8pPr marL="1371600" algn="ctr" defTabSz="966788" rtl="0" eaLnBrk="0" fontAlgn="base" hangingPunct="0">
        <a:spcBef>
          <a:spcPct val="0"/>
        </a:spcBef>
        <a:spcAft>
          <a:spcPct val="0"/>
        </a:spcAft>
        <a:defRPr sz="4700">
          <a:solidFill>
            <a:schemeClr val="tx2"/>
          </a:solidFill>
          <a:latin typeface="Times New Roman" pitchFamily="18" charset="0"/>
        </a:defRPr>
      </a:lvl8pPr>
      <a:lvl9pPr marL="1828800" algn="ctr" defTabSz="966788" rtl="0" eaLnBrk="0" fontAlgn="base" hangingPunct="0">
        <a:spcBef>
          <a:spcPct val="0"/>
        </a:spcBef>
        <a:spcAft>
          <a:spcPct val="0"/>
        </a:spcAft>
        <a:defRPr sz="4700">
          <a:solidFill>
            <a:schemeClr val="tx2"/>
          </a:solidFill>
          <a:latin typeface="Times New Roman" pitchFamily="18" charset="0"/>
        </a:defRPr>
      </a:lvl9pPr>
    </p:titleStyle>
    <p:bodyStyle>
      <a:lvl1pPr marL="361950" indent="-361950" algn="l" defTabSz="966788" rtl="0" eaLnBrk="0" fontAlgn="base" hangingPunct="0">
        <a:spcBef>
          <a:spcPct val="20000"/>
        </a:spcBef>
        <a:spcAft>
          <a:spcPct val="0"/>
        </a:spcAft>
        <a:buSzPct val="100000"/>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SzPct val="100000"/>
        <a:buChar char="–"/>
        <a:defRPr sz="3000">
          <a:solidFill>
            <a:schemeClr val="tx1"/>
          </a:solidFill>
          <a:latin typeface="+mn-lt"/>
        </a:defRPr>
      </a:lvl2pPr>
      <a:lvl3pPr marL="1208088" indent="-241300" algn="l" defTabSz="966788" rtl="0" eaLnBrk="0" fontAlgn="base" hangingPunct="0">
        <a:spcBef>
          <a:spcPct val="20000"/>
        </a:spcBef>
        <a:spcAft>
          <a:spcPct val="0"/>
        </a:spcAft>
        <a:buSzPct val="100000"/>
        <a:buChar char="•"/>
        <a:defRPr sz="2500">
          <a:solidFill>
            <a:schemeClr val="tx1"/>
          </a:solidFill>
          <a:latin typeface="+mn-lt"/>
        </a:defRPr>
      </a:lvl3pPr>
      <a:lvl4pPr marL="1692275" indent="-242888" algn="l" defTabSz="966788" rtl="0" eaLnBrk="0" fontAlgn="base" hangingPunct="0">
        <a:spcBef>
          <a:spcPct val="20000"/>
        </a:spcBef>
        <a:spcAft>
          <a:spcPct val="0"/>
        </a:spcAft>
        <a:buSzPct val="100000"/>
        <a:buChar char="–"/>
        <a:defRPr sz="2100">
          <a:solidFill>
            <a:schemeClr val="tx1"/>
          </a:solidFill>
          <a:latin typeface="+mn-lt"/>
        </a:defRPr>
      </a:lvl4pPr>
      <a:lvl5pPr marL="2174875" indent="-241300" algn="l" defTabSz="966788" rtl="0" eaLnBrk="0" fontAlgn="base" hangingPunct="0">
        <a:spcBef>
          <a:spcPct val="20000"/>
        </a:spcBef>
        <a:spcAft>
          <a:spcPct val="0"/>
        </a:spcAft>
        <a:buSzPct val="100000"/>
        <a:buChar char="»"/>
        <a:defRPr sz="2100">
          <a:solidFill>
            <a:schemeClr val="tx1"/>
          </a:solidFill>
          <a:latin typeface="+mn-lt"/>
        </a:defRPr>
      </a:lvl5pPr>
      <a:lvl6pPr marL="2632075" indent="-241300" algn="l" defTabSz="966788" rtl="0" eaLnBrk="0" fontAlgn="base" hangingPunct="0">
        <a:spcBef>
          <a:spcPct val="20000"/>
        </a:spcBef>
        <a:spcAft>
          <a:spcPct val="0"/>
        </a:spcAft>
        <a:buSzPct val="100000"/>
        <a:buChar char="»"/>
        <a:defRPr sz="2100">
          <a:solidFill>
            <a:schemeClr val="tx1"/>
          </a:solidFill>
          <a:latin typeface="+mn-lt"/>
        </a:defRPr>
      </a:lvl6pPr>
      <a:lvl7pPr marL="3089275" indent="-241300" algn="l" defTabSz="966788" rtl="0" eaLnBrk="0" fontAlgn="base" hangingPunct="0">
        <a:spcBef>
          <a:spcPct val="20000"/>
        </a:spcBef>
        <a:spcAft>
          <a:spcPct val="0"/>
        </a:spcAft>
        <a:buSzPct val="100000"/>
        <a:buChar char="»"/>
        <a:defRPr sz="2100">
          <a:solidFill>
            <a:schemeClr val="tx1"/>
          </a:solidFill>
          <a:latin typeface="+mn-lt"/>
        </a:defRPr>
      </a:lvl7pPr>
      <a:lvl8pPr marL="3546475" indent="-241300" algn="l" defTabSz="966788" rtl="0" eaLnBrk="0" fontAlgn="base" hangingPunct="0">
        <a:spcBef>
          <a:spcPct val="20000"/>
        </a:spcBef>
        <a:spcAft>
          <a:spcPct val="0"/>
        </a:spcAft>
        <a:buSzPct val="100000"/>
        <a:buChar char="»"/>
        <a:defRPr sz="2100">
          <a:solidFill>
            <a:schemeClr val="tx1"/>
          </a:solidFill>
          <a:latin typeface="+mn-lt"/>
        </a:defRPr>
      </a:lvl8pPr>
      <a:lvl9pPr marL="4003675" indent="-241300" algn="l" defTabSz="966788" rtl="0" eaLnBrk="0" fontAlgn="base" hangingPunct="0">
        <a:spcBef>
          <a:spcPct val="20000"/>
        </a:spcBef>
        <a:spcAft>
          <a:spcPct val="0"/>
        </a:spcAft>
        <a:buSzPct val="100000"/>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2052"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pic>
        <p:nvPicPr>
          <p:cNvPr id="26626" name="Picture 2" descr="http://freechristianpowerpoint.com/Thanksgiving/Thanksgiving-Psalm-69_30.jpg"/>
          <p:cNvPicPr>
            <a:picLocks noChangeAspect="1" noChangeArrowheads="1"/>
          </p:cNvPicPr>
          <p:nvPr/>
        </p:nvPicPr>
        <p:blipFill>
          <a:blip r:embed="rId4" cstate="print"/>
          <a:srcRect/>
          <a:stretch>
            <a:fillRect/>
          </a:stretch>
        </p:blipFill>
        <p:spPr bwMode="auto">
          <a:xfrm>
            <a:off x="-1" y="0"/>
            <a:ext cx="9753599" cy="7315200"/>
          </a:xfrm>
          <a:prstGeom prst="rect">
            <a:avLst/>
          </a:prstGeom>
          <a:noFill/>
        </p:spPr>
      </p:pic>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9"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0" name="Rectangle 4"/>
          <p:cNvSpPr>
            <a:spLocks noChangeArrowheads="1"/>
          </p:cNvSpPr>
          <p:nvPr/>
        </p:nvSpPr>
        <p:spPr bwMode="auto">
          <a:xfrm>
            <a:off x="0" y="0"/>
            <a:ext cx="9601200" cy="56361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6838" tIns="47625" rIns="96838" bIns="47625">
            <a:spAutoFit/>
          </a:bodyPr>
          <a:lstStyle>
            <a:lvl1pPr defTabSz="966788">
              <a:defRPr sz="2400">
                <a:solidFill>
                  <a:schemeClr val="tx1"/>
                </a:solidFill>
                <a:latin typeface="Times New Roman" pitchFamily="18" charset="0"/>
              </a:defRPr>
            </a:lvl1pPr>
            <a:lvl2pPr marL="482600" defTabSz="966788">
              <a:defRPr sz="2400">
                <a:solidFill>
                  <a:schemeClr val="tx1"/>
                </a:solidFill>
                <a:latin typeface="Times New Roman" pitchFamily="18" charset="0"/>
              </a:defRPr>
            </a:lvl2pPr>
            <a:lvl3pPr marL="966788" defTabSz="966788">
              <a:defRPr sz="2400">
                <a:solidFill>
                  <a:schemeClr val="tx1"/>
                </a:solidFill>
                <a:latin typeface="Times New Roman" pitchFamily="18" charset="0"/>
              </a:defRPr>
            </a:lvl3pPr>
            <a:lvl4pPr marL="1449388" defTabSz="966788">
              <a:defRPr sz="2400">
                <a:solidFill>
                  <a:schemeClr val="tx1"/>
                </a:solidFill>
                <a:latin typeface="Times New Roman" pitchFamily="18" charset="0"/>
              </a:defRPr>
            </a:lvl4pPr>
            <a:lvl5pPr marL="1933575" defTabSz="966788">
              <a:defRPr sz="2400">
                <a:solidFill>
                  <a:schemeClr val="tx1"/>
                </a:solidFill>
                <a:latin typeface="Times New Roman" pitchFamily="18" charset="0"/>
              </a:defRPr>
            </a:lvl5pPr>
            <a:lvl6pPr marL="2390775" defTabSz="966788" eaLnBrk="0" fontAlgn="base" hangingPunct="0">
              <a:spcBef>
                <a:spcPct val="0"/>
              </a:spcBef>
              <a:spcAft>
                <a:spcPct val="0"/>
              </a:spcAft>
              <a:defRPr sz="2400">
                <a:solidFill>
                  <a:schemeClr val="tx1"/>
                </a:solidFill>
                <a:latin typeface="Times New Roman" pitchFamily="18" charset="0"/>
              </a:defRPr>
            </a:lvl6pPr>
            <a:lvl7pPr marL="2847975" defTabSz="966788" eaLnBrk="0" fontAlgn="base" hangingPunct="0">
              <a:spcBef>
                <a:spcPct val="0"/>
              </a:spcBef>
              <a:spcAft>
                <a:spcPct val="0"/>
              </a:spcAft>
              <a:defRPr sz="2400">
                <a:solidFill>
                  <a:schemeClr val="tx1"/>
                </a:solidFill>
                <a:latin typeface="Times New Roman" pitchFamily="18" charset="0"/>
              </a:defRPr>
            </a:lvl7pPr>
            <a:lvl8pPr marL="3305175" defTabSz="966788" eaLnBrk="0" fontAlgn="base" hangingPunct="0">
              <a:spcBef>
                <a:spcPct val="0"/>
              </a:spcBef>
              <a:spcAft>
                <a:spcPct val="0"/>
              </a:spcAft>
              <a:defRPr sz="2400">
                <a:solidFill>
                  <a:schemeClr val="tx1"/>
                </a:solidFill>
                <a:latin typeface="Times New Roman" pitchFamily="18" charset="0"/>
              </a:defRPr>
            </a:lvl8pPr>
            <a:lvl9pPr marL="3762375" defTabSz="966788" eaLnBrk="0" fontAlgn="base" hangingPunct="0">
              <a:spcBef>
                <a:spcPct val="0"/>
              </a:spcBef>
              <a:spcAft>
                <a:spcPct val="0"/>
              </a:spcAft>
              <a:defRPr sz="2400">
                <a:solidFill>
                  <a:schemeClr val="tx1"/>
                </a:solidFill>
                <a:latin typeface="Times New Roman" pitchFamily="18" charset="0"/>
              </a:defRPr>
            </a:lvl9pPr>
          </a:lstStyle>
          <a:p>
            <a:endParaRPr lang="en-US" sz="3600" dirty="0" smtClean="0">
              <a:latin typeface="Arial Black" panose="020B0A04020102020204" pitchFamily="34" charset="0"/>
            </a:endParaRPr>
          </a:p>
          <a:p>
            <a:r>
              <a:rPr lang="en-US" sz="3600" dirty="0" smtClean="0">
                <a:latin typeface="Arial Black" panose="020B0A04020102020204" pitchFamily="34" charset="0"/>
              </a:rPr>
              <a:t>There </a:t>
            </a:r>
            <a:r>
              <a:rPr lang="en-US" sz="3600" dirty="0">
                <a:latin typeface="Arial Black" panose="020B0A04020102020204" pitchFamily="34" charset="0"/>
              </a:rPr>
              <a:t>is a </a:t>
            </a:r>
            <a:r>
              <a:rPr lang="en-US" sz="3600" dirty="0" smtClean="0">
                <a:latin typeface="Arial Black" panose="020B0A04020102020204" pitchFamily="34" charset="0"/>
              </a:rPr>
              <a:t>redeemer, </a:t>
            </a:r>
          </a:p>
          <a:p>
            <a:r>
              <a:rPr lang="en-US" sz="3600" dirty="0" smtClean="0">
                <a:latin typeface="Arial Black" panose="020B0A04020102020204" pitchFamily="34" charset="0"/>
              </a:rPr>
              <a:t>Jesus</a:t>
            </a:r>
            <a:r>
              <a:rPr lang="en-US" sz="3600" dirty="0">
                <a:latin typeface="Arial Black" panose="020B0A04020102020204" pitchFamily="34" charset="0"/>
              </a:rPr>
              <a:t>, God's own Son,</a:t>
            </a:r>
            <a:br>
              <a:rPr lang="en-US" sz="3600" dirty="0">
                <a:latin typeface="Arial Black" panose="020B0A04020102020204" pitchFamily="34" charset="0"/>
              </a:rPr>
            </a:br>
            <a:r>
              <a:rPr lang="en-US" sz="3600" dirty="0">
                <a:latin typeface="Arial Black" panose="020B0A04020102020204" pitchFamily="34" charset="0"/>
              </a:rPr>
              <a:t>Precious Lamb of God, </a:t>
            </a:r>
            <a:r>
              <a:rPr lang="en-US" sz="3600" dirty="0" smtClean="0">
                <a:latin typeface="Arial Black" panose="020B0A04020102020204" pitchFamily="34" charset="0"/>
              </a:rPr>
              <a:t>Messiah, </a:t>
            </a:r>
          </a:p>
          <a:p>
            <a:r>
              <a:rPr lang="en-US" sz="3600" dirty="0" smtClean="0">
                <a:latin typeface="Arial Black" panose="020B0A04020102020204" pitchFamily="34" charset="0"/>
              </a:rPr>
              <a:t>Holy </a:t>
            </a:r>
            <a:r>
              <a:rPr lang="en-US" sz="3600" dirty="0">
                <a:latin typeface="Arial Black" panose="020B0A04020102020204" pitchFamily="34" charset="0"/>
              </a:rPr>
              <a:t>One,</a:t>
            </a:r>
            <a:br>
              <a:rPr lang="en-US" sz="3600" dirty="0">
                <a:latin typeface="Arial Black" panose="020B0A04020102020204" pitchFamily="34" charset="0"/>
              </a:rPr>
            </a:br>
            <a:endParaRPr lang="en-US" sz="3600" dirty="0">
              <a:latin typeface="Arial Black" panose="020B0A04020102020204" pitchFamily="34" charset="0"/>
            </a:endParaRPr>
          </a:p>
          <a:p>
            <a:r>
              <a:rPr lang="en-US" sz="3600" dirty="0">
                <a:latin typeface="Arial Black" panose="020B0A04020102020204" pitchFamily="34" charset="0"/>
              </a:rPr>
              <a:t>Thank you oh my father,</a:t>
            </a:r>
            <a:br>
              <a:rPr lang="en-US" sz="3600" dirty="0">
                <a:latin typeface="Arial Black" panose="020B0A04020102020204" pitchFamily="34" charset="0"/>
              </a:rPr>
            </a:br>
            <a:r>
              <a:rPr lang="en-US" sz="3600" dirty="0">
                <a:latin typeface="Arial Black" panose="020B0A04020102020204" pitchFamily="34" charset="0"/>
              </a:rPr>
              <a:t>For giving us Your Son,</a:t>
            </a:r>
            <a:br>
              <a:rPr lang="en-US" sz="3600" dirty="0">
                <a:latin typeface="Arial Black" panose="020B0A04020102020204" pitchFamily="34" charset="0"/>
              </a:rPr>
            </a:br>
            <a:r>
              <a:rPr lang="en-US" sz="3600" dirty="0">
                <a:latin typeface="Arial Black" panose="020B0A04020102020204" pitchFamily="34" charset="0"/>
              </a:rPr>
              <a:t>And leaving Your Spirit</a:t>
            </a:r>
            <a:r>
              <a:rPr lang="en-US" sz="3600" dirty="0" smtClean="0">
                <a:latin typeface="Arial Black" panose="020B0A04020102020204" pitchFamily="34" charset="0"/>
              </a:rPr>
              <a:t>, </a:t>
            </a:r>
            <a:r>
              <a:rPr lang="en-US" sz="3600" dirty="0" err="1" smtClean="0">
                <a:latin typeface="Arial Black" panose="020B0A04020102020204" pitchFamily="34" charset="0"/>
              </a:rPr>
              <a:t>'Til</a:t>
            </a:r>
            <a:r>
              <a:rPr lang="en-US" sz="3600" dirty="0">
                <a:latin typeface="Arial Black" panose="020B0A04020102020204" pitchFamily="34" charset="0"/>
              </a:rPr>
              <a:t/>
            </a:r>
            <a:br>
              <a:rPr lang="en-US" sz="3600" dirty="0">
                <a:latin typeface="Arial Black" panose="020B0A04020102020204" pitchFamily="34" charset="0"/>
              </a:rPr>
            </a:br>
            <a:r>
              <a:rPr lang="en-US" sz="3600" dirty="0" smtClean="0">
                <a:latin typeface="Arial Black" panose="020B0A04020102020204" pitchFamily="34" charset="0"/>
              </a:rPr>
              <a:t>the </a:t>
            </a:r>
            <a:r>
              <a:rPr lang="en-US" sz="3600" dirty="0">
                <a:latin typeface="Arial Black" panose="020B0A04020102020204" pitchFamily="34" charset="0"/>
              </a:rPr>
              <a:t>work on Earth is done. </a:t>
            </a:r>
            <a:endParaRPr lang="en-US" sz="3600" dirty="0" smtClean="0">
              <a:latin typeface="Arial Black" panose="020B0A04020102020204" pitchFamily="34" charset="0"/>
            </a:endParaRPr>
          </a:p>
        </p:txBody>
      </p:sp>
    </p:spTree>
    <p:extLst>
      <p:ext uri="{BB962C8B-B14F-4D97-AF65-F5344CB8AC3E}">
        <p14:creationId xmlns="" xmlns:p14="http://schemas.microsoft.com/office/powerpoint/2010/main" val="1649587158"/>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9"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0" name="Rectangle 4"/>
          <p:cNvSpPr>
            <a:spLocks noChangeArrowheads="1"/>
          </p:cNvSpPr>
          <p:nvPr/>
        </p:nvSpPr>
        <p:spPr bwMode="auto">
          <a:xfrm>
            <a:off x="0" y="0"/>
            <a:ext cx="9601200" cy="56361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6838" tIns="47625" rIns="96838" bIns="47625">
            <a:spAutoFit/>
          </a:bodyPr>
          <a:lstStyle>
            <a:lvl1pPr defTabSz="966788">
              <a:defRPr sz="2400">
                <a:solidFill>
                  <a:schemeClr val="tx1"/>
                </a:solidFill>
                <a:latin typeface="Times New Roman" pitchFamily="18" charset="0"/>
              </a:defRPr>
            </a:lvl1pPr>
            <a:lvl2pPr marL="482600" defTabSz="966788">
              <a:defRPr sz="2400">
                <a:solidFill>
                  <a:schemeClr val="tx1"/>
                </a:solidFill>
                <a:latin typeface="Times New Roman" pitchFamily="18" charset="0"/>
              </a:defRPr>
            </a:lvl2pPr>
            <a:lvl3pPr marL="966788" defTabSz="966788">
              <a:defRPr sz="2400">
                <a:solidFill>
                  <a:schemeClr val="tx1"/>
                </a:solidFill>
                <a:latin typeface="Times New Roman" pitchFamily="18" charset="0"/>
              </a:defRPr>
            </a:lvl3pPr>
            <a:lvl4pPr marL="1449388" defTabSz="966788">
              <a:defRPr sz="2400">
                <a:solidFill>
                  <a:schemeClr val="tx1"/>
                </a:solidFill>
                <a:latin typeface="Times New Roman" pitchFamily="18" charset="0"/>
              </a:defRPr>
            </a:lvl4pPr>
            <a:lvl5pPr marL="1933575" defTabSz="966788">
              <a:defRPr sz="2400">
                <a:solidFill>
                  <a:schemeClr val="tx1"/>
                </a:solidFill>
                <a:latin typeface="Times New Roman" pitchFamily="18" charset="0"/>
              </a:defRPr>
            </a:lvl5pPr>
            <a:lvl6pPr marL="2390775" defTabSz="966788" eaLnBrk="0" fontAlgn="base" hangingPunct="0">
              <a:spcBef>
                <a:spcPct val="0"/>
              </a:spcBef>
              <a:spcAft>
                <a:spcPct val="0"/>
              </a:spcAft>
              <a:defRPr sz="2400">
                <a:solidFill>
                  <a:schemeClr val="tx1"/>
                </a:solidFill>
                <a:latin typeface="Times New Roman" pitchFamily="18" charset="0"/>
              </a:defRPr>
            </a:lvl6pPr>
            <a:lvl7pPr marL="2847975" defTabSz="966788" eaLnBrk="0" fontAlgn="base" hangingPunct="0">
              <a:spcBef>
                <a:spcPct val="0"/>
              </a:spcBef>
              <a:spcAft>
                <a:spcPct val="0"/>
              </a:spcAft>
              <a:defRPr sz="2400">
                <a:solidFill>
                  <a:schemeClr val="tx1"/>
                </a:solidFill>
                <a:latin typeface="Times New Roman" pitchFamily="18" charset="0"/>
              </a:defRPr>
            </a:lvl7pPr>
            <a:lvl8pPr marL="3305175" defTabSz="966788" eaLnBrk="0" fontAlgn="base" hangingPunct="0">
              <a:spcBef>
                <a:spcPct val="0"/>
              </a:spcBef>
              <a:spcAft>
                <a:spcPct val="0"/>
              </a:spcAft>
              <a:defRPr sz="2400">
                <a:solidFill>
                  <a:schemeClr val="tx1"/>
                </a:solidFill>
                <a:latin typeface="Times New Roman" pitchFamily="18" charset="0"/>
              </a:defRPr>
            </a:lvl8pPr>
            <a:lvl9pPr marL="3762375" defTabSz="966788" eaLnBrk="0" fontAlgn="base" hangingPunct="0">
              <a:spcBef>
                <a:spcPct val="0"/>
              </a:spcBef>
              <a:spcAft>
                <a:spcPct val="0"/>
              </a:spcAft>
              <a:defRPr sz="2400">
                <a:solidFill>
                  <a:schemeClr val="tx1"/>
                </a:solidFill>
                <a:latin typeface="Times New Roman" pitchFamily="18" charset="0"/>
              </a:defRPr>
            </a:lvl9pPr>
          </a:lstStyle>
          <a:p>
            <a:endParaRPr lang="en-US" sz="3600" dirty="0" smtClean="0">
              <a:latin typeface="Arial Black" panose="020B0A04020102020204" pitchFamily="34" charset="0"/>
            </a:endParaRPr>
          </a:p>
          <a:p>
            <a:r>
              <a:rPr lang="en-US" sz="3600" dirty="0" smtClean="0">
                <a:latin typeface="Arial Black" panose="020B0A04020102020204" pitchFamily="34" charset="0"/>
              </a:rPr>
              <a:t>Jesus </a:t>
            </a:r>
            <a:r>
              <a:rPr lang="en-US" sz="3600" dirty="0">
                <a:latin typeface="Arial Black" panose="020B0A04020102020204" pitchFamily="34" charset="0"/>
              </a:rPr>
              <a:t>my redeemer,</a:t>
            </a:r>
            <a:br>
              <a:rPr lang="en-US" sz="3600" dirty="0">
                <a:latin typeface="Arial Black" panose="020B0A04020102020204" pitchFamily="34" charset="0"/>
              </a:rPr>
            </a:br>
            <a:r>
              <a:rPr lang="en-US" sz="3600" dirty="0">
                <a:latin typeface="Arial Black" panose="020B0A04020102020204" pitchFamily="34" charset="0"/>
              </a:rPr>
              <a:t>Name above all names,</a:t>
            </a:r>
            <a:br>
              <a:rPr lang="en-US" sz="3600" dirty="0">
                <a:latin typeface="Arial Black" panose="020B0A04020102020204" pitchFamily="34" charset="0"/>
              </a:rPr>
            </a:br>
            <a:r>
              <a:rPr lang="en-US" sz="3600" dirty="0">
                <a:latin typeface="Arial Black" panose="020B0A04020102020204" pitchFamily="34" charset="0"/>
              </a:rPr>
              <a:t>Precious Lamb of God, Messiah,</a:t>
            </a:r>
            <a:br>
              <a:rPr lang="en-US" sz="3600" dirty="0">
                <a:latin typeface="Arial Black" panose="020B0A04020102020204" pitchFamily="34" charset="0"/>
              </a:rPr>
            </a:br>
            <a:r>
              <a:rPr lang="en-US" sz="3600" dirty="0">
                <a:latin typeface="Arial Black" panose="020B0A04020102020204" pitchFamily="34" charset="0"/>
              </a:rPr>
              <a:t>Oh, for sinners slain.</a:t>
            </a:r>
            <a:br>
              <a:rPr lang="en-US" sz="3600" dirty="0">
                <a:latin typeface="Arial Black" panose="020B0A04020102020204" pitchFamily="34" charset="0"/>
              </a:rPr>
            </a:br>
            <a:endParaRPr lang="en-US" sz="3600" dirty="0" smtClean="0">
              <a:latin typeface="Arial Black" panose="020B0A04020102020204" pitchFamily="34" charset="0"/>
            </a:endParaRPr>
          </a:p>
          <a:p>
            <a:r>
              <a:rPr lang="en-US" sz="3600" dirty="0" smtClean="0">
                <a:latin typeface="Arial Black" panose="020B0A04020102020204" pitchFamily="34" charset="0"/>
              </a:rPr>
              <a:t>Thank </a:t>
            </a:r>
            <a:r>
              <a:rPr lang="en-US" sz="3600" dirty="0">
                <a:latin typeface="Arial Black" panose="020B0A04020102020204" pitchFamily="34" charset="0"/>
              </a:rPr>
              <a:t>you oh my father,</a:t>
            </a:r>
            <a:br>
              <a:rPr lang="en-US" sz="3600" dirty="0">
                <a:latin typeface="Arial Black" panose="020B0A04020102020204" pitchFamily="34" charset="0"/>
              </a:rPr>
            </a:br>
            <a:r>
              <a:rPr lang="en-US" sz="3600" dirty="0">
                <a:latin typeface="Arial Black" panose="020B0A04020102020204" pitchFamily="34" charset="0"/>
              </a:rPr>
              <a:t>For giving us Your Son,</a:t>
            </a:r>
            <a:br>
              <a:rPr lang="en-US" sz="3600" dirty="0">
                <a:latin typeface="Arial Black" panose="020B0A04020102020204" pitchFamily="34" charset="0"/>
              </a:rPr>
            </a:br>
            <a:r>
              <a:rPr lang="en-US" sz="3600" dirty="0">
                <a:latin typeface="Arial Black" panose="020B0A04020102020204" pitchFamily="34" charset="0"/>
              </a:rPr>
              <a:t>And leaving Your Spirit, </a:t>
            </a:r>
            <a:r>
              <a:rPr lang="en-US" sz="3600" dirty="0" err="1">
                <a:latin typeface="Arial Black" panose="020B0A04020102020204" pitchFamily="34" charset="0"/>
              </a:rPr>
              <a:t>'Til</a:t>
            </a:r>
            <a:r>
              <a:rPr lang="en-US" sz="3600" dirty="0">
                <a:latin typeface="Arial Black" panose="020B0A04020102020204" pitchFamily="34" charset="0"/>
              </a:rPr>
              <a:t/>
            </a:r>
            <a:br>
              <a:rPr lang="en-US" sz="3600" dirty="0">
                <a:latin typeface="Arial Black" panose="020B0A04020102020204" pitchFamily="34" charset="0"/>
              </a:rPr>
            </a:br>
            <a:r>
              <a:rPr lang="en-US" sz="3600" dirty="0">
                <a:latin typeface="Arial Black" panose="020B0A04020102020204" pitchFamily="34" charset="0"/>
              </a:rPr>
              <a:t>the work on Earth is done</a:t>
            </a:r>
            <a:r>
              <a:rPr lang="en-US" sz="3600" dirty="0" smtClean="0">
                <a:latin typeface="Arial Black" panose="020B0A04020102020204" pitchFamily="34" charset="0"/>
              </a:rPr>
              <a:t>.</a:t>
            </a:r>
            <a:endParaRPr lang="en-US" sz="3600" dirty="0">
              <a:latin typeface="Arial Black" panose="020B0A04020102020204" pitchFamily="34" charset="0"/>
            </a:endParaRPr>
          </a:p>
        </p:txBody>
      </p:sp>
    </p:spTree>
    <p:extLst>
      <p:ext uri="{BB962C8B-B14F-4D97-AF65-F5344CB8AC3E}">
        <p14:creationId xmlns="" xmlns:p14="http://schemas.microsoft.com/office/powerpoint/2010/main" val="164958715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601200" cy="6494085"/>
          </a:xfrm>
          <a:prstGeom prst="rect">
            <a:avLst/>
          </a:prstGeom>
        </p:spPr>
        <p:txBody>
          <a:bodyPr wrap="square">
            <a:spAutoFit/>
          </a:bodyPr>
          <a:lstStyle/>
          <a:p>
            <a:endParaRPr lang="en-US" sz="3200" dirty="0" smtClean="0">
              <a:latin typeface="Arial Black" panose="020B0A04020102020204" pitchFamily="34" charset="0"/>
            </a:endParaRPr>
          </a:p>
          <a:p>
            <a:r>
              <a:rPr lang="en-US" sz="3200" dirty="0" smtClean="0">
                <a:latin typeface="Arial Black" panose="020B0A04020102020204" pitchFamily="34" charset="0"/>
              </a:rPr>
              <a:t>When </a:t>
            </a:r>
            <a:r>
              <a:rPr lang="en-US" sz="3200" dirty="0">
                <a:latin typeface="Arial Black" panose="020B0A04020102020204" pitchFamily="34" charset="0"/>
              </a:rPr>
              <a:t>I stand in Glory,</a:t>
            </a:r>
            <a:br>
              <a:rPr lang="en-US" sz="3200" dirty="0">
                <a:latin typeface="Arial Black" panose="020B0A04020102020204" pitchFamily="34" charset="0"/>
              </a:rPr>
            </a:br>
            <a:r>
              <a:rPr lang="en-US" sz="3200" dirty="0">
                <a:latin typeface="Arial Black" panose="020B0A04020102020204" pitchFamily="34" charset="0"/>
              </a:rPr>
              <a:t>I will see </a:t>
            </a:r>
            <a:r>
              <a:rPr lang="en-US" sz="3200" dirty="0" smtClean="0">
                <a:latin typeface="Arial Black" panose="020B0A04020102020204" pitchFamily="34" charset="0"/>
              </a:rPr>
              <a:t>Your </a:t>
            </a:r>
            <a:r>
              <a:rPr lang="en-US" sz="3200" dirty="0">
                <a:latin typeface="Arial Black" panose="020B0A04020102020204" pitchFamily="34" charset="0"/>
              </a:rPr>
              <a:t>face,</a:t>
            </a:r>
            <a:br>
              <a:rPr lang="en-US" sz="3200" dirty="0">
                <a:latin typeface="Arial Black" panose="020B0A04020102020204" pitchFamily="34" charset="0"/>
              </a:rPr>
            </a:br>
            <a:r>
              <a:rPr lang="en-US" sz="3200" dirty="0">
                <a:latin typeface="Arial Black" panose="020B0A04020102020204" pitchFamily="34" charset="0"/>
              </a:rPr>
              <a:t>And there I'll serve my King forever,</a:t>
            </a:r>
            <a:br>
              <a:rPr lang="en-US" sz="3200" dirty="0">
                <a:latin typeface="Arial Black" panose="020B0A04020102020204" pitchFamily="34" charset="0"/>
              </a:rPr>
            </a:br>
            <a:r>
              <a:rPr lang="en-US" sz="3200" dirty="0">
                <a:latin typeface="Arial Black" panose="020B0A04020102020204" pitchFamily="34" charset="0"/>
              </a:rPr>
              <a:t>In that Holy Place.</a:t>
            </a:r>
            <a:br>
              <a:rPr lang="en-US" sz="3200" dirty="0">
                <a:latin typeface="Arial Black" panose="020B0A04020102020204" pitchFamily="34" charset="0"/>
              </a:rPr>
            </a:br>
            <a:endParaRPr lang="en-US" sz="3200" dirty="0">
              <a:latin typeface="Arial Black" panose="020B0A04020102020204" pitchFamily="34" charset="0"/>
            </a:endParaRPr>
          </a:p>
          <a:p>
            <a:r>
              <a:rPr lang="en-US" sz="3200" dirty="0">
                <a:latin typeface="Arial Black" panose="020B0A04020102020204" pitchFamily="34" charset="0"/>
              </a:rPr>
              <a:t>Thank you oh my father,</a:t>
            </a:r>
            <a:br>
              <a:rPr lang="en-US" sz="3200" dirty="0">
                <a:latin typeface="Arial Black" panose="020B0A04020102020204" pitchFamily="34" charset="0"/>
              </a:rPr>
            </a:br>
            <a:r>
              <a:rPr lang="en-US" sz="3200" dirty="0">
                <a:latin typeface="Arial Black" panose="020B0A04020102020204" pitchFamily="34" charset="0"/>
              </a:rPr>
              <a:t>For giving us Your Son,</a:t>
            </a:r>
            <a:br>
              <a:rPr lang="en-US" sz="3200" dirty="0">
                <a:latin typeface="Arial Black" panose="020B0A04020102020204" pitchFamily="34" charset="0"/>
              </a:rPr>
            </a:br>
            <a:r>
              <a:rPr lang="en-US" sz="3200" dirty="0">
                <a:latin typeface="Arial Black" panose="020B0A04020102020204" pitchFamily="34" charset="0"/>
              </a:rPr>
              <a:t>And leaving Your Spirit, </a:t>
            </a:r>
            <a:r>
              <a:rPr lang="en-US" sz="3200" dirty="0" err="1">
                <a:latin typeface="Arial Black" panose="020B0A04020102020204" pitchFamily="34" charset="0"/>
              </a:rPr>
              <a:t>'Til</a:t>
            </a:r>
            <a:r>
              <a:rPr lang="en-US" sz="3200" dirty="0">
                <a:latin typeface="Arial Black" panose="020B0A04020102020204" pitchFamily="34" charset="0"/>
              </a:rPr>
              <a:t> </a:t>
            </a:r>
            <a:br>
              <a:rPr lang="en-US" sz="3200" dirty="0">
                <a:latin typeface="Arial Black" panose="020B0A04020102020204" pitchFamily="34" charset="0"/>
              </a:rPr>
            </a:br>
            <a:r>
              <a:rPr lang="en-US" sz="3200" dirty="0">
                <a:latin typeface="Arial Black" panose="020B0A04020102020204" pitchFamily="34" charset="0"/>
              </a:rPr>
              <a:t>the work on Earth is done</a:t>
            </a:r>
            <a:r>
              <a:rPr lang="en-US" sz="3200" dirty="0" smtClean="0">
                <a:latin typeface="Arial Black" panose="020B0A04020102020204" pitchFamily="34" charset="0"/>
              </a:rPr>
              <a:t>.      (2X)</a:t>
            </a:r>
            <a:endParaRPr lang="en-US" sz="3200" dirty="0">
              <a:latin typeface="Arial Black" panose="020B0A04020102020204" pitchFamily="34" charset="0"/>
            </a:endParaRPr>
          </a:p>
          <a:p>
            <a:endParaRPr lang="en-US" sz="3200" dirty="0" smtClean="0">
              <a:latin typeface="Arial Black" panose="020B0A04020102020204" pitchFamily="34" charset="0"/>
            </a:endParaRPr>
          </a:p>
          <a:p>
            <a:r>
              <a:rPr lang="en-US" sz="3200" dirty="0" smtClean="0">
                <a:latin typeface="Arial Black" panose="020B0A04020102020204" pitchFamily="34" charset="0"/>
              </a:rPr>
              <a:t>And </a:t>
            </a:r>
            <a:r>
              <a:rPr lang="en-US" sz="3200" dirty="0">
                <a:latin typeface="Arial Black" panose="020B0A04020102020204" pitchFamily="34" charset="0"/>
              </a:rPr>
              <a:t>leaving Your Spirit</a:t>
            </a:r>
            <a:r>
              <a:rPr lang="en-US" sz="3200" dirty="0" smtClean="0">
                <a:latin typeface="Arial Black" panose="020B0A04020102020204" pitchFamily="34" charset="0"/>
              </a:rPr>
              <a:t>,</a:t>
            </a:r>
            <a:r>
              <a:rPr lang="en-US" sz="3200" dirty="0">
                <a:latin typeface="Arial Black" panose="020B0A04020102020204" pitchFamily="34" charset="0"/>
              </a:rPr>
              <a:t> </a:t>
            </a:r>
            <a:r>
              <a:rPr lang="en-US" sz="3200" dirty="0" err="1" smtClean="0">
                <a:latin typeface="Arial Black" panose="020B0A04020102020204" pitchFamily="34" charset="0"/>
              </a:rPr>
              <a:t>'Til</a:t>
            </a:r>
            <a:r>
              <a:rPr lang="en-US" sz="3200" dirty="0">
                <a:latin typeface="Arial Black" panose="020B0A04020102020204" pitchFamily="34" charset="0"/>
              </a:rPr>
              <a:t/>
            </a:r>
            <a:br>
              <a:rPr lang="en-US" sz="3200" dirty="0">
                <a:latin typeface="Arial Black" panose="020B0A04020102020204" pitchFamily="34" charset="0"/>
              </a:rPr>
            </a:br>
            <a:r>
              <a:rPr lang="en-US" sz="3200" dirty="0" smtClean="0">
                <a:latin typeface="Arial Black" panose="020B0A04020102020204" pitchFamily="34" charset="0"/>
              </a:rPr>
              <a:t>the </a:t>
            </a:r>
            <a:r>
              <a:rPr lang="en-US" sz="3200" dirty="0">
                <a:latin typeface="Arial Black" panose="020B0A04020102020204" pitchFamily="34" charset="0"/>
              </a:rPr>
              <a:t>work on Earth is done.</a:t>
            </a:r>
            <a:endParaRPr lang="en-US" sz="3200" dirty="0"/>
          </a:p>
        </p:txBody>
      </p:sp>
    </p:spTree>
    <p:extLst>
      <p:ext uri="{BB962C8B-B14F-4D97-AF65-F5344CB8AC3E}">
        <p14:creationId xmlns="" xmlns:p14="http://schemas.microsoft.com/office/powerpoint/2010/main" val="27577143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5"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8196" name="Rectangle 4"/>
          <p:cNvSpPr>
            <a:spLocks noChangeArrowheads="1"/>
          </p:cNvSpPr>
          <p:nvPr/>
        </p:nvSpPr>
        <p:spPr bwMode="auto">
          <a:xfrm>
            <a:off x="304800" y="0"/>
            <a:ext cx="9296400" cy="705193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96838" tIns="47625" rIns="96838" bIns="47625">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3600" dirty="0" smtClean="0"/>
              <a:t>Hebrews 9</a:t>
            </a:r>
          </a:p>
          <a:p>
            <a:r>
              <a:rPr lang="en-US" sz="3200" b="1" baseline="30000" dirty="0" smtClean="0"/>
              <a:t>11 </a:t>
            </a:r>
            <a:r>
              <a:rPr lang="en-US" sz="3200" dirty="0" smtClean="0"/>
              <a:t>But the Messiah has appeared, high priest of the good things that have come. In the greater and more perfect tabernacle not made with hands (that is, not of this creation), </a:t>
            </a:r>
            <a:r>
              <a:rPr lang="en-US" sz="3200" b="1" baseline="30000" dirty="0" smtClean="0"/>
              <a:t>12 </a:t>
            </a:r>
            <a:r>
              <a:rPr lang="en-US" sz="3200" dirty="0" smtClean="0"/>
              <a:t>He entered the most holy place once for all, not by the blood of goats and calves, but by His own blood, having obtained eternal redemption. </a:t>
            </a:r>
            <a:r>
              <a:rPr lang="en-US" sz="3200" b="1" baseline="30000" dirty="0" smtClean="0"/>
              <a:t>13 </a:t>
            </a:r>
            <a:r>
              <a:rPr lang="en-US" sz="3200" dirty="0" smtClean="0"/>
              <a:t>For if the blood of goats and bulls and the ashes of a young cow, sprinkling those who are defiled, sanctify for the purification of the flesh, </a:t>
            </a:r>
            <a:r>
              <a:rPr lang="en-US" sz="3200" b="1" baseline="30000" dirty="0" smtClean="0"/>
              <a:t>14 </a:t>
            </a:r>
            <a:r>
              <a:rPr lang="en-US" sz="3200" dirty="0" smtClean="0"/>
              <a:t>how much more will the blood of the Messiah, who through the eternal Spirit offered Himself without blemish to God, cleanse our</a:t>
            </a:r>
            <a:r>
              <a:rPr lang="en-US" sz="3200" baseline="30000" dirty="0" smtClean="0"/>
              <a:t> </a:t>
            </a:r>
            <a:r>
              <a:rPr lang="en-US" sz="3200" dirty="0" smtClean="0"/>
              <a:t>consciences from dead works to serve the living God?</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dirty="0"/>
          </a:p>
        </p:txBody>
      </p:sp>
      <p:sp>
        <p:nvSpPr>
          <p:cNvPr id="8196" name="Rectangle 4"/>
          <p:cNvSpPr>
            <a:spLocks noChangeArrowheads="1"/>
          </p:cNvSpPr>
          <p:nvPr/>
        </p:nvSpPr>
        <p:spPr bwMode="auto">
          <a:xfrm>
            <a:off x="0" y="65855"/>
            <a:ext cx="9448800" cy="60670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96838" tIns="47625" rIns="96838" bIns="47625">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3600" dirty="0" smtClean="0"/>
              <a:t>Hebrews 9</a:t>
            </a:r>
            <a:endParaRPr lang="en-US" sz="3600" dirty="0"/>
          </a:p>
          <a:p>
            <a:r>
              <a:rPr lang="en-US" sz="3200" b="1" baseline="30000" dirty="0" smtClean="0"/>
              <a:t>15 </a:t>
            </a:r>
            <a:r>
              <a:rPr lang="en-US" sz="3200" dirty="0" smtClean="0"/>
              <a:t>Therefore, He is the mediator of a new covenant,</a:t>
            </a:r>
            <a:r>
              <a:rPr lang="en-US" sz="3200" baseline="30000" dirty="0" smtClean="0"/>
              <a:t> </a:t>
            </a:r>
            <a:r>
              <a:rPr lang="en-US" sz="3200" dirty="0" smtClean="0"/>
              <a:t> so that those who are called might receive the promise of the eternal inheritance, because a death has taken place for redemption from the transgressions committed under the first covenant.</a:t>
            </a:r>
          </a:p>
          <a:p>
            <a:endParaRPr lang="en-US" sz="3200" dirty="0" smtClean="0"/>
          </a:p>
          <a:p>
            <a:r>
              <a:rPr lang="en-US" sz="3200" b="1" baseline="30000" dirty="0" smtClean="0"/>
              <a:t>27</a:t>
            </a:r>
            <a:r>
              <a:rPr lang="en-US" sz="3200" b="1" baseline="30000" dirty="0" smtClean="0"/>
              <a:t> </a:t>
            </a:r>
            <a:r>
              <a:rPr lang="en-US" sz="3200" dirty="0" smtClean="0"/>
              <a:t>And just as it is appointed for people to die once—and after this, judgment— </a:t>
            </a:r>
            <a:r>
              <a:rPr lang="en-US" sz="3200" b="1" baseline="30000" dirty="0" smtClean="0"/>
              <a:t>28 </a:t>
            </a:r>
            <a:r>
              <a:rPr lang="en-US" sz="3200" dirty="0" smtClean="0"/>
              <a:t>so also the Messiah, having been offered once to bear the sins of many, will appear a second time, not to bear sin, but to bring salvation to those who are waiting for Him. </a:t>
            </a:r>
            <a:endParaRPr lang="en-US" sz="3200" dirty="0"/>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9"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0" name="Rectangle 4"/>
          <p:cNvSpPr>
            <a:spLocks noChangeArrowheads="1"/>
          </p:cNvSpPr>
          <p:nvPr/>
        </p:nvSpPr>
        <p:spPr bwMode="auto">
          <a:xfrm>
            <a:off x="0" y="0"/>
            <a:ext cx="9601200" cy="77905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6838" tIns="47625" rIns="96838" bIns="47625">
            <a:spAutoFit/>
          </a:bodyPr>
          <a:lstStyle>
            <a:lvl1pPr defTabSz="966788">
              <a:defRPr sz="2400">
                <a:solidFill>
                  <a:schemeClr val="tx1"/>
                </a:solidFill>
                <a:latin typeface="Times New Roman" pitchFamily="18" charset="0"/>
              </a:defRPr>
            </a:lvl1pPr>
            <a:lvl2pPr marL="482600" defTabSz="966788">
              <a:defRPr sz="2400">
                <a:solidFill>
                  <a:schemeClr val="tx1"/>
                </a:solidFill>
                <a:latin typeface="Times New Roman" pitchFamily="18" charset="0"/>
              </a:defRPr>
            </a:lvl2pPr>
            <a:lvl3pPr marL="966788" defTabSz="966788">
              <a:defRPr sz="2400">
                <a:solidFill>
                  <a:schemeClr val="tx1"/>
                </a:solidFill>
                <a:latin typeface="Times New Roman" pitchFamily="18" charset="0"/>
              </a:defRPr>
            </a:lvl3pPr>
            <a:lvl4pPr marL="1449388" defTabSz="966788">
              <a:defRPr sz="2400">
                <a:solidFill>
                  <a:schemeClr val="tx1"/>
                </a:solidFill>
                <a:latin typeface="Times New Roman" pitchFamily="18" charset="0"/>
              </a:defRPr>
            </a:lvl4pPr>
            <a:lvl5pPr marL="1933575" defTabSz="966788">
              <a:defRPr sz="2400">
                <a:solidFill>
                  <a:schemeClr val="tx1"/>
                </a:solidFill>
                <a:latin typeface="Times New Roman" pitchFamily="18" charset="0"/>
              </a:defRPr>
            </a:lvl5pPr>
            <a:lvl6pPr marL="2390775" defTabSz="966788" eaLnBrk="0" fontAlgn="base" hangingPunct="0">
              <a:spcBef>
                <a:spcPct val="0"/>
              </a:spcBef>
              <a:spcAft>
                <a:spcPct val="0"/>
              </a:spcAft>
              <a:defRPr sz="2400">
                <a:solidFill>
                  <a:schemeClr val="tx1"/>
                </a:solidFill>
                <a:latin typeface="Times New Roman" pitchFamily="18" charset="0"/>
              </a:defRPr>
            </a:lvl6pPr>
            <a:lvl7pPr marL="2847975" defTabSz="966788" eaLnBrk="0" fontAlgn="base" hangingPunct="0">
              <a:spcBef>
                <a:spcPct val="0"/>
              </a:spcBef>
              <a:spcAft>
                <a:spcPct val="0"/>
              </a:spcAft>
              <a:defRPr sz="2400">
                <a:solidFill>
                  <a:schemeClr val="tx1"/>
                </a:solidFill>
                <a:latin typeface="Times New Roman" pitchFamily="18" charset="0"/>
              </a:defRPr>
            </a:lvl7pPr>
            <a:lvl8pPr marL="3305175" defTabSz="966788" eaLnBrk="0" fontAlgn="base" hangingPunct="0">
              <a:spcBef>
                <a:spcPct val="0"/>
              </a:spcBef>
              <a:spcAft>
                <a:spcPct val="0"/>
              </a:spcAft>
              <a:defRPr sz="2400">
                <a:solidFill>
                  <a:schemeClr val="tx1"/>
                </a:solidFill>
                <a:latin typeface="Times New Roman" pitchFamily="18" charset="0"/>
              </a:defRPr>
            </a:lvl8pPr>
            <a:lvl9pPr marL="3762375" defTabSz="966788" eaLnBrk="0" fontAlgn="base" hangingPunct="0">
              <a:spcBef>
                <a:spcPct val="0"/>
              </a:spcBef>
              <a:spcAft>
                <a:spcPct val="0"/>
              </a:spcAft>
              <a:defRPr sz="2400">
                <a:solidFill>
                  <a:schemeClr val="tx1"/>
                </a:solidFill>
                <a:latin typeface="Times New Roman" pitchFamily="18" charset="0"/>
              </a:defRPr>
            </a:lvl9pPr>
          </a:lstStyle>
          <a:p>
            <a:endParaRPr lang="en-US" sz="3600" dirty="0" smtClean="0">
              <a:latin typeface="Arial Black" pitchFamily="34" charset="0"/>
            </a:endParaRPr>
          </a:p>
          <a:p>
            <a:r>
              <a:rPr lang="en-US" sz="3600" dirty="0" smtClean="0">
                <a:latin typeface="Arial Black" pitchFamily="34" charset="0"/>
              </a:rPr>
              <a:t>Jesus </a:t>
            </a:r>
            <a:r>
              <a:rPr lang="en-US" sz="3600" dirty="0" smtClean="0">
                <a:latin typeface="Arial Black" pitchFamily="34" charset="0"/>
              </a:rPr>
              <a:t>my Lord </a:t>
            </a:r>
            <a:endParaRPr lang="en-US" sz="3600" dirty="0" smtClean="0">
              <a:latin typeface="Arial Black" pitchFamily="34" charset="0"/>
            </a:endParaRPr>
          </a:p>
          <a:p>
            <a:r>
              <a:rPr lang="en-US" sz="3600" dirty="0" smtClean="0">
                <a:latin typeface="Arial Black" pitchFamily="34" charset="0"/>
              </a:rPr>
              <a:t>will </a:t>
            </a:r>
            <a:r>
              <a:rPr lang="en-US" sz="3600" dirty="0" smtClean="0">
                <a:latin typeface="Arial Black" pitchFamily="34" charset="0"/>
              </a:rPr>
              <a:t>love me forever,</a:t>
            </a:r>
            <a:br>
              <a:rPr lang="en-US" sz="3600" dirty="0" smtClean="0">
                <a:latin typeface="Arial Black" pitchFamily="34" charset="0"/>
              </a:rPr>
            </a:br>
            <a:r>
              <a:rPr lang="en-US" sz="3600" dirty="0" smtClean="0">
                <a:latin typeface="Arial Black" pitchFamily="34" charset="0"/>
              </a:rPr>
              <a:t>From Him no </a:t>
            </a:r>
            <a:r>
              <a:rPr lang="en-US" sz="3600" dirty="0" err="1" smtClean="0">
                <a:latin typeface="Arial Black" pitchFamily="34" charset="0"/>
              </a:rPr>
              <a:t>pow'r</a:t>
            </a:r>
            <a:r>
              <a:rPr lang="en-US" sz="3600" dirty="0" smtClean="0">
                <a:latin typeface="Arial Black" pitchFamily="34" charset="0"/>
              </a:rPr>
              <a:t> of </a:t>
            </a:r>
            <a:endParaRPr lang="en-US" sz="3600" dirty="0" smtClean="0">
              <a:latin typeface="Arial Black" pitchFamily="34" charset="0"/>
            </a:endParaRPr>
          </a:p>
          <a:p>
            <a:r>
              <a:rPr lang="en-US" sz="3600" dirty="0" smtClean="0">
                <a:latin typeface="Arial Black" pitchFamily="34" charset="0"/>
              </a:rPr>
              <a:t>evil </a:t>
            </a:r>
            <a:r>
              <a:rPr lang="en-US" sz="3600" dirty="0" smtClean="0">
                <a:latin typeface="Arial Black" pitchFamily="34" charset="0"/>
              </a:rPr>
              <a:t>can sever,</a:t>
            </a:r>
            <a:br>
              <a:rPr lang="en-US" sz="3600" dirty="0" smtClean="0">
                <a:latin typeface="Arial Black" pitchFamily="34" charset="0"/>
              </a:rPr>
            </a:br>
            <a:r>
              <a:rPr lang="en-US" sz="3600" dirty="0" smtClean="0">
                <a:latin typeface="Arial Black" pitchFamily="34" charset="0"/>
              </a:rPr>
              <a:t>He gave His life to ransom my soul,</a:t>
            </a:r>
            <a:br>
              <a:rPr lang="en-US" sz="3600" dirty="0" smtClean="0">
                <a:latin typeface="Arial Black" pitchFamily="34" charset="0"/>
              </a:rPr>
            </a:br>
            <a:r>
              <a:rPr lang="en-US" sz="3600" dirty="0" smtClean="0">
                <a:latin typeface="Arial Black" pitchFamily="34" charset="0"/>
              </a:rPr>
              <a:t>Now I belong to Him;</a:t>
            </a:r>
          </a:p>
          <a:p>
            <a:r>
              <a:rPr lang="en-US" sz="3600" dirty="0" smtClean="0">
                <a:latin typeface="Arial Black" pitchFamily="34" charset="0"/>
              </a:rPr>
              <a:t/>
            </a:r>
            <a:br>
              <a:rPr lang="en-US" sz="3600" dirty="0" smtClean="0">
                <a:latin typeface="Arial Black" pitchFamily="34" charset="0"/>
              </a:rPr>
            </a:br>
            <a:r>
              <a:rPr lang="en-US" sz="3600" dirty="0" smtClean="0">
                <a:latin typeface="Arial Black" pitchFamily="34" charset="0"/>
              </a:rPr>
              <a:t>Now I belong to Jesus, </a:t>
            </a:r>
            <a:endParaRPr lang="en-US" sz="3600" dirty="0" smtClean="0">
              <a:latin typeface="Arial Black" pitchFamily="34" charset="0"/>
            </a:endParaRPr>
          </a:p>
          <a:p>
            <a:r>
              <a:rPr lang="en-US" sz="3600" dirty="0" smtClean="0">
                <a:latin typeface="Arial Black" pitchFamily="34" charset="0"/>
              </a:rPr>
              <a:t>Jesus </a:t>
            </a:r>
            <a:r>
              <a:rPr lang="en-US" sz="3600" dirty="0" smtClean="0">
                <a:latin typeface="Arial Black" pitchFamily="34" charset="0"/>
              </a:rPr>
              <a:t>belongs to me,</a:t>
            </a:r>
            <a:br>
              <a:rPr lang="en-US" sz="3600" dirty="0" smtClean="0">
                <a:latin typeface="Arial Black" pitchFamily="34" charset="0"/>
              </a:rPr>
            </a:br>
            <a:r>
              <a:rPr lang="en-US" sz="3600" dirty="0" smtClean="0">
                <a:latin typeface="Arial Black" pitchFamily="34" charset="0"/>
              </a:rPr>
              <a:t>Not for the years of time alone, </a:t>
            </a:r>
            <a:endParaRPr lang="en-US" sz="3600" dirty="0" smtClean="0">
              <a:latin typeface="Arial Black" pitchFamily="34" charset="0"/>
            </a:endParaRPr>
          </a:p>
          <a:p>
            <a:r>
              <a:rPr lang="en-US" sz="3600" dirty="0" smtClean="0">
                <a:latin typeface="Arial Black" pitchFamily="34" charset="0"/>
              </a:rPr>
              <a:t>But </a:t>
            </a:r>
            <a:r>
              <a:rPr lang="en-US" sz="3600" dirty="0" smtClean="0">
                <a:latin typeface="Arial Black" pitchFamily="34" charset="0"/>
              </a:rPr>
              <a:t>for eternity.</a:t>
            </a:r>
          </a:p>
          <a:p>
            <a:r>
              <a:rPr lang="en-US" sz="3600" dirty="0" smtClean="0"/>
              <a:t/>
            </a:r>
            <a:br>
              <a:rPr lang="en-US" sz="3600" dirty="0" smtClean="0"/>
            </a:br>
            <a:endParaRPr lang="en-US" sz="3200" dirty="0">
              <a:latin typeface="Arial Black" panose="020B0A04020102020204" pitchFamily="34" charset="0"/>
            </a:endParaRPr>
          </a:p>
        </p:txBody>
      </p:sp>
    </p:spTree>
    <p:extLst>
      <p:ext uri="{BB962C8B-B14F-4D97-AF65-F5344CB8AC3E}">
        <p14:creationId xmlns="" xmlns:p14="http://schemas.microsoft.com/office/powerpoint/2010/main" val="3828325686"/>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9"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0" name="Rectangle 4"/>
          <p:cNvSpPr>
            <a:spLocks noChangeArrowheads="1"/>
          </p:cNvSpPr>
          <p:nvPr/>
        </p:nvSpPr>
        <p:spPr bwMode="auto">
          <a:xfrm>
            <a:off x="0" y="0"/>
            <a:ext cx="9601200" cy="6744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6838" tIns="47625" rIns="96838" bIns="47625">
            <a:spAutoFit/>
          </a:bodyPr>
          <a:lstStyle>
            <a:lvl1pPr defTabSz="966788">
              <a:defRPr sz="2400">
                <a:solidFill>
                  <a:schemeClr val="tx1"/>
                </a:solidFill>
                <a:latin typeface="Times New Roman" pitchFamily="18" charset="0"/>
              </a:defRPr>
            </a:lvl1pPr>
            <a:lvl2pPr marL="482600" defTabSz="966788">
              <a:defRPr sz="2400">
                <a:solidFill>
                  <a:schemeClr val="tx1"/>
                </a:solidFill>
                <a:latin typeface="Times New Roman" pitchFamily="18" charset="0"/>
              </a:defRPr>
            </a:lvl2pPr>
            <a:lvl3pPr marL="966788" defTabSz="966788">
              <a:defRPr sz="2400">
                <a:solidFill>
                  <a:schemeClr val="tx1"/>
                </a:solidFill>
                <a:latin typeface="Times New Roman" pitchFamily="18" charset="0"/>
              </a:defRPr>
            </a:lvl3pPr>
            <a:lvl4pPr marL="1449388" defTabSz="966788">
              <a:defRPr sz="2400">
                <a:solidFill>
                  <a:schemeClr val="tx1"/>
                </a:solidFill>
                <a:latin typeface="Times New Roman" pitchFamily="18" charset="0"/>
              </a:defRPr>
            </a:lvl4pPr>
            <a:lvl5pPr marL="1933575" defTabSz="966788">
              <a:defRPr sz="2400">
                <a:solidFill>
                  <a:schemeClr val="tx1"/>
                </a:solidFill>
                <a:latin typeface="Times New Roman" pitchFamily="18" charset="0"/>
              </a:defRPr>
            </a:lvl5pPr>
            <a:lvl6pPr marL="2390775" defTabSz="966788" eaLnBrk="0" fontAlgn="base" hangingPunct="0">
              <a:spcBef>
                <a:spcPct val="0"/>
              </a:spcBef>
              <a:spcAft>
                <a:spcPct val="0"/>
              </a:spcAft>
              <a:defRPr sz="2400">
                <a:solidFill>
                  <a:schemeClr val="tx1"/>
                </a:solidFill>
                <a:latin typeface="Times New Roman" pitchFamily="18" charset="0"/>
              </a:defRPr>
            </a:lvl6pPr>
            <a:lvl7pPr marL="2847975" defTabSz="966788" eaLnBrk="0" fontAlgn="base" hangingPunct="0">
              <a:spcBef>
                <a:spcPct val="0"/>
              </a:spcBef>
              <a:spcAft>
                <a:spcPct val="0"/>
              </a:spcAft>
              <a:defRPr sz="2400">
                <a:solidFill>
                  <a:schemeClr val="tx1"/>
                </a:solidFill>
                <a:latin typeface="Times New Roman" pitchFamily="18" charset="0"/>
              </a:defRPr>
            </a:lvl7pPr>
            <a:lvl8pPr marL="3305175" defTabSz="966788" eaLnBrk="0" fontAlgn="base" hangingPunct="0">
              <a:spcBef>
                <a:spcPct val="0"/>
              </a:spcBef>
              <a:spcAft>
                <a:spcPct val="0"/>
              </a:spcAft>
              <a:defRPr sz="2400">
                <a:solidFill>
                  <a:schemeClr val="tx1"/>
                </a:solidFill>
                <a:latin typeface="Times New Roman" pitchFamily="18" charset="0"/>
              </a:defRPr>
            </a:lvl8pPr>
            <a:lvl9pPr marL="3762375" defTabSz="966788" eaLnBrk="0" fontAlgn="base" hangingPunct="0">
              <a:spcBef>
                <a:spcPct val="0"/>
              </a:spcBef>
              <a:spcAft>
                <a:spcPct val="0"/>
              </a:spcAft>
              <a:defRPr sz="2400">
                <a:solidFill>
                  <a:schemeClr val="tx1"/>
                </a:solidFill>
                <a:latin typeface="Times New Roman" pitchFamily="18" charset="0"/>
              </a:defRPr>
            </a:lvl9pPr>
          </a:lstStyle>
          <a:p>
            <a:endParaRPr lang="en-US" sz="3600" dirty="0" smtClean="0">
              <a:latin typeface="Arial Black" panose="020B0A04020102020204" pitchFamily="34" charset="0"/>
            </a:endParaRPr>
          </a:p>
          <a:p>
            <a:r>
              <a:rPr lang="en-US" sz="3600" dirty="0" smtClean="0">
                <a:latin typeface="Arial Black" panose="020B0A04020102020204" pitchFamily="34" charset="0"/>
              </a:rPr>
              <a:t>Once </a:t>
            </a:r>
            <a:r>
              <a:rPr lang="en-US" sz="3600" dirty="0" smtClean="0">
                <a:latin typeface="Arial Black" panose="020B0A04020102020204" pitchFamily="34" charset="0"/>
              </a:rPr>
              <a:t>I was lost in </a:t>
            </a:r>
            <a:endParaRPr lang="en-US" sz="3600" dirty="0" smtClean="0">
              <a:latin typeface="Arial Black" panose="020B0A04020102020204" pitchFamily="34" charset="0"/>
            </a:endParaRPr>
          </a:p>
          <a:p>
            <a:r>
              <a:rPr lang="en-US" sz="3600" dirty="0" smtClean="0">
                <a:latin typeface="Arial Black" panose="020B0A04020102020204" pitchFamily="34" charset="0"/>
              </a:rPr>
              <a:t>sin's </a:t>
            </a:r>
            <a:r>
              <a:rPr lang="en-US" sz="3600" dirty="0" smtClean="0">
                <a:latin typeface="Arial Black" panose="020B0A04020102020204" pitchFamily="34" charset="0"/>
              </a:rPr>
              <a:t>degradation,</a:t>
            </a:r>
            <a:br>
              <a:rPr lang="en-US" sz="3600" dirty="0" smtClean="0">
                <a:latin typeface="Arial Black" panose="020B0A04020102020204" pitchFamily="34" charset="0"/>
              </a:rPr>
            </a:br>
            <a:r>
              <a:rPr lang="en-US" sz="3600" dirty="0" smtClean="0">
                <a:latin typeface="Arial Black" panose="020B0A04020102020204" pitchFamily="34" charset="0"/>
              </a:rPr>
              <a:t>Jesus came down to </a:t>
            </a:r>
            <a:endParaRPr lang="en-US" sz="3600" dirty="0" smtClean="0">
              <a:latin typeface="Arial Black" panose="020B0A04020102020204" pitchFamily="34" charset="0"/>
            </a:endParaRPr>
          </a:p>
          <a:p>
            <a:r>
              <a:rPr lang="en-US" sz="3600" dirty="0" smtClean="0">
                <a:latin typeface="Arial Black" panose="020B0A04020102020204" pitchFamily="34" charset="0"/>
              </a:rPr>
              <a:t>bring </a:t>
            </a:r>
            <a:r>
              <a:rPr lang="en-US" sz="3600" dirty="0" smtClean="0">
                <a:latin typeface="Arial Black" panose="020B0A04020102020204" pitchFamily="34" charset="0"/>
              </a:rPr>
              <a:t>me salvation,</a:t>
            </a:r>
            <a:br>
              <a:rPr lang="en-US" sz="3600" dirty="0" smtClean="0">
                <a:latin typeface="Arial Black" panose="020B0A04020102020204" pitchFamily="34" charset="0"/>
              </a:rPr>
            </a:br>
            <a:r>
              <a:rPr lang="en-US" sz="3600" dirty="0" smtClean="0">
                <a:latin typeface="Arial Black" panose="020B0A04020102020204" pitchFamily="34" charset="0"/>
              </a:rPr>
              <a:t>Lifted me up from sorrow and shame,</a:t>
            </a:r>
            <a:br>
              <a:rPr lang="en-US" sz="3600" dirty="0" smtClean="0">
                <a:latin typeface="Arial Black" panose="020B0A04020102020204" pitchFamily="34" charset="0"/>
              </a:rPr>
            </a:br>
            <a:r>
              <a:rPr lang="en-US" sz="3600" dirty="0" smtClean="0">
                <a:latin typeface="Arial Black" panose="020B0A04020102020204" pitchFamily="34" charset="0"/>
              </a:rPr>
              <a:t>Now I belong to Him;</a:t>
            </a:r>
          </a:p>
          <a:p>
            <a:r>
              <a:rPr lang="en-US" sz="3600" dirty="0" smtClean="0">
                <a:latin typeface="Arial Black" panose="020B0A04020102020204" pitchFamily="34" charset="0"/>
              </a:rPr>
              <a:t/>
            </a:r>
            <a:br>
              <a:rPr lang="en-US" sz="3600" dirty="0" smtClean="0">
                <a:latin typeface="Arial Black" panose="020B0A04020102020204" pitchFamily="34" charset="0"/>
              </a:rPr>
            </a:br>
            <a:r>
              <a:rPr lang="en-US" sz="3600" dirty="0" smtClean="0">
                <a:latin typeface="Arial Black" panose="020B0A04020102020204" pitchFamily="34" charset="0"/>
              </a:rPr>
              <a:t>Now I belong to Jesus, </a:t>
            </a:r>
            <a:endParaRPr lang="en-US" sz="3600" dirty="0" smtClean="0">
              <a:latin typeface="Arial Black" panose="020B0A04020102020204" pitchFamily="34" charset="0"/>
            </a:endParaRPr>
          </a:p>
          <a:p>
            <a:r>
              <a:rPr lang="en-US" sz="3600" dirty="0" smtClean="0">
                <a:latin typeface="Arial Black" panose="020B0A04020102020204" pitchFamily="34" charset="0"/>
              </a:rPr>
              <a:t>Jesus </a:t>
            </a:r>
            <a:r>
              <a:rPr lang="en-US" sz="3600" dirty="0" smtClean="0">
                <a:latin typeface="Arial Black" panose="020B0A04020102020204" pitchFamily="34" charset="0"/>
              </a:rPr>
              <a:t>belongs to me,</a:t>
            </a:r>
            <a:br>
              <a:rPr lang="en-US" sz="3600" dirty="0" smtClean="0">
                <a:latin typeface="Arial Black" panose="020B0A04020102020204" pitchFamily="34" charset="0"/>
              </a:rPr>
            </a:br>
            <a:r>
              <a:rPr lang="en-US" sz="3600" dirty="0" smtClean="0">
                <a:latin typeface="Arial Black" panose="020B0A04020102020204" pitchFamily="34" charset="0"/>
              </a:rPr>
              <a:t>Not for the years of time alone, </a:t>
            </a:r>
            <a:endParaRPr lang="en-US" sz="3600" dirty="0" smtClean="0">
              <a:latin typeface="Arial Black" panose="020B0A04020102020204" pitchFamily="34" charset="0"/>
            </a:endParaRPr>
          </a:p>
          <a:p>
            <a:r>
              <a:rPr lang="en-US" sz="3600" dirty="0" smtClean="0">
                <a:latin typeface="Arial Black" panose="020B0A04020102020204" pitchFamily="34" charset="0"/>
              </a:rPr>
              <a:t>But </a:t>
            </a:r>
            <a:r>
              <a:rPr lang="en-US" sz="3600" dirty="0" smtClean="0">
                <a:latin typeface="Arial Black" panose="020B0A04020102020204" pitchFamily="34" charset="0"/>
              </a:rPr>
              <a:t>for eternity</a:t>
            </a:r>
            <a:r>
              <a:rPr lang="en-US" sz="3600" dirty="0" smtClean="0">
                <a:latin typeface="Arial Black" panose="020B0A04020102020204" pitchFamily="34" charset="0"/>
              </a:rPr>
              <a:t>..</a:t>
            </a:r>
            <a:endParaRPr lang="en-US" sz="3600" dirty="0" smtClean="0">
              <a:latin typeface="Arial Black" panose="020B0A04020102020204" pitchFamily="34" charset="0"/>
            </a:endParaRPr>
          </a:p>
        </p:txBody>
      </p:sp>
    </p:spTree>
    <p:extLst>
      <p:ext uri="{BB962C8B-B14F-4D97-AF65-F5344CB8AC3E}">
        <p14:creationId xmlns="" xmlns:p14="http://schemas.microsoft.com/office/powerpoint/2010/main" val="8309493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720725" y="6664325"/>
            <a:ext cx="20002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099" name="Rectangle 3"/>
          <p:cNvSpPr>
            <a:spLocks noChangeArrowheads="1"/>
          </p:cNvSpPr>
          <p:nvPr/>
        </p:nvSpPr>
        <p:spPr bwMode="auto">
          <a:xfrm>
            <a:off x="3279775" y="6664325"/>
            <a:ext cx="3041650" cy="488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100" name="Rectangle 4"/>
          <p:cNvSpPr>
            <a:spLocks noChangeArrowheads="1"/>
          </p:cNvSpPr>
          <p:nvPr/>
        </p:nvSpPr>
        <p:spPr bwMode="auto">
          <a:xfrm>
            <a:off x="0" y="0"/>
            <a:ext cx="9982200" cy="61901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96838" tIns="47625" rIns="96838" bIns="47625">
            <a:spAutoFit/>
          </a:bodyPr>
          <a:lstStyle>
            <a:lvl1pPr defTabSz="966788">
              <a:defRPr sz="2400">
                <a:solidFill>
                  <a:schemeClr val="tx1"/>
                </a:solidFill>
                <a:latin typeface="Times New Roman" pitchFamily="18" charset="0"/>
              </a:defRPr>
            </a:lvl1pPr>
            <a:lvl2pPr marL="482600" defTabSz="966788">
              <a:defRPr sz="2400">
                <a:solidFill>
                  <a:schemeClr val="tx1"/>
                </a:solidFill>
                <a:latin typeface="Times New Roman" pitchFamily="18" charset="0"/>
              </a:defRPr>
            </a:lvl2pPr>
            <a:lvl3pPr marL="966788" defTabSz="966788">
              <a:defRPr sz="2400">
                <a:solidFill>
                  <a:schemeClr val="tx1"/>
                </a:solidFill>
                <a:latin typeface="Times New Roman" pitchFamily="18" charset="0"/>
              </a:defRPr>
            </a:lvl3pPr>
            <a:lvl4pPr marL="1449388" defTabSz="966788">
              <a:defRPr sz="2400">
                <a:solidFill>
                  <a:schemeClr val="tx1"/>
                </a:solidFill>
                <a:latin typeface="Times New Roman" pitchFamily="18" charset="0"/>
              </a:defRPr>
            </a:lvl4pPr>
            <a:lvl5pPr marL="1933575" defTabSz="966788">
              <a:defRPr sz="2400">
                <a:solidFill>
                  <a:schemeClr val="tx1"/>
                </a:solidFill>
                <a:latin typeface="Times New Roman" pitchFamily="18" charset="0"/>
              </a:defRPr>
            </a:lvl5pPr>
            <a:lvl6pPr marL="2390775" defTabSz="966788" eaLnBrk="0" fontAlgn="base" hangingPunct="0">
              <a:spcBef>
                <a:spcPct val="0"/>
              </a:spcBef>
              <a:spcAft>
                <a:spcPct val="0"/>
              </a:spcAft>
              <a:defRPr sz="2400">
                <a:solidFill>
                  <a:schemeClr val="tx1"/>
                </a:solidFill>
                <a:latin typeface="Times New Roman" pitchFamily="18" charset="0"/>
              </a:defRPr>
            </a:lvl6pPr>
            <a:lvl7pPr marL="2847975" defTabSz="966788" eaLnBrk="0" fontAlgn="base" hangingPunct="0">
              <a:spcBef>
                <a:spcPct val="0"/>
              </a:spcBef>
              <a:spcAft>
                <a:spcPct val="0"/>
              </a:spcAft>
              <a:defRPr sz="2400">
                <a:solidFill>
                  <a:schemeClr val="tx1"/>
                </a:solidFill>
                <a:latin typeface="Times New Roman" pitchFamily="18" charset="0"/>
              </a:defRPr>
            </a:lvl7pPr>
            <a:lvl8pPr marL="3305175" defTabSz="966788" eaLnBrk="0" fontAlgn="base" hangingPunct="0">
              <a:spcBef>
                <a:spcPct val="0"/>
              </a:spcBef>
              <a:spcAft>
                <a:spcPct val="0"/>
              </a:spcAft>
              <a:defRPr sz="2400">
                <a:solidFill>
                  <a:schemeClr val="tx1"/>
                </a:solidFill>
                <a:latin typeface="Times New Roman" pitchFamily="18" charset="0"/>
              </a:defRPr>
            </a:lvl8pPr>
            <a:lvl9pPr marL="3762375" defTabSz="966788" eaLnBrk="0" fontAlgn="base" hangingPunct="0">
              <a:spcBef>
                <a:spcPct val="0"/>
              </a:spcBef>
              <a:spcAft>
                <a:spcPct val="0"/>
              </a:spcAft>
              <a:defRPr sz="2400">
                <a:solidFill>
                  <a:schemeClr val="tx1"/>
                </a:solidFill>
                <a:latin typeface="Times New Roman" pitchFamily="18" charset="0"/>
              </a:defRPr>
            </a:lvl9pPr>
          </a:lstStyle>
          <a:p>
            <a:r>
              <a:rPr lang="en-US" sz="3600" dirty="0" smtClean="0">
                <a:latin typeface="Arial Black" panose="020B0A04020102020204" pitchFamily="34" charset="0"/>
              </a:rPr>
              <a:t>Joy </a:t>
            </a:r>
            <a:r>
              <a:rPr lang="en-US" sz="3600" dirty="0" smtClean="0">
                <a:latin typeface="Arial Black" panose="020B0A04020102020204" pitchFamily="34" charset="0"/>
              </a:rPr>
              <a:t>floods my soul for </a:t>
            </a:r>
            <a:endParaRPr lang="en-US" sz="3600" dirty="0" smtClean="0">
              <a:latin typeface="Arial Black" panose="020B0A04020102020204" pitchFamily="34" charset="0"/>
            </a:endParaRPr>
          </a:p>
          <a:p>
            <a:r>
              <a:rPr lang="en-US" sz="3600" dirty="0" smtClean="0">
                <a:latin typeface="Arial Black" panose="020B0A04020102020204" pitchFamily="34" charset="0"/>
              </a:rPr>
              <a:t>Jesus </a:t>
            </a:r>
            <a:r>
              <a:rPr lang="en-US" sz="3600" dirty="0" smtClean="0">
                <a:latin typeface="Arial Black" panose="020B0A04020102020204" pitchFamily="34" charset="0"/>
              </a:rPr>
              <a:t>has saved me,</a:t>
            </a:r>
            <a:br>
              <a:rPr lang="en-US" sz="3600" dirty="0" smtClean="0">
                <a:latin typeface="Arial Black" panose="020B0A04020102020204" pitchFamily="34" charset="0"/>
              </a:rPr>
            </a:br>
            <a:r>
              <a:rPr lang="en-US" sz="3600" dirty="0" smtClean="0">
                <a:latin typeface="Arial Black" panose="020B0A04020102020204" pitchFamily="34" charset="0"/>
              </a:rPr>
              <a:t>Freed me from sin </a:t>
            </a:r>
            <a:endParaRPr lang="en-US" sz="3600" dirty="0" smtClean="0">
              <a:latin typeface="Arial Black" panose="020B0A04020102020204" pitchFamily="34" charset="0"/>
            </a:endParaRPr>
          </a:p>
          <a:p>
            <a:r>
              <a:rPr lang="en-US" sz="3600" dirty="0" smtClean="0">
                <a:latin typeface="Arial Black" panose="020B0A04020102020204" pitchFamily="34" charset="0"/>
              </a:rPr>
              <a:t>that </a:t>
            </a:r>
            <a:r>
              <a:rPr lang="en-US" sz="3600" dirty="0" smtClean="0">
                <a:latin typeface="Arial Black" panose="020B0A04020102020204" pitchFamily="34" charset="0"/>
              </a:rPr>
              <a:t>long had enslaved me,</a:t>
            </a:r>
            <a:br>
              <a:rPr lang="en-US" sz="3600" dirty="0" smtClean="0">
                <a:latin typeface="Arial Black" panose="020B0A04020102020204" pitchFamily="34" charset="0"/>
              </a:rPr>
            </a:br>
            <a:r>
              <a:rPr lang="en-US" sz="3600" dirty="0" smtClean="0">
                <a:latin typeface="Arial Black" panose="020B0A04020102020204" pitchFamily="34" charset="0"/>
              </a:rPr>
              <a:t>His precious blood </a:t>
            </a:r>
            <a:r>
              <a:rPr lang="en-US" sz="3600" dirty="0" smtClean="0">
                <a:latin typeface="Arial Black" panose="020B0A04020102020204" pitchFamily="34" charset="0"/>
              </a:rPr>
              <a:t>He </a:t>
            </a:r>
            <a:r>
              <a:rPr lang="en-US" sz="3600" dirty="0" smtClean="0">
                <a:latin typeface="Arial Black" panose="020B0A04020102020204" pitchFamily="34" charset="0"/>
              </a:rPr>
              <a:t>gave </a:t>
            </a:r>
            <a:r>
              <a:rPr lang="en-US" sz="3600" dirty="0" smtClean="0">
                <a:latin typeface="Arial Black" panose="020B0A04020102020204" pitchFamily="34" charset="0"/>
              </a:rPr>
              <a:t>to redeem</a:t>
            </a:r>
            <a:r>
              <a:rPr lang="en-US" sz="3600" dirty="0" smtClean="0">
                <a:latin typeface="Arial Black" panose="020B0A04020102020204" pitchFamily="34" charset="0"/>
              </a:rPr>
              <a:t/>
            </a:r>
            <a:br>
              <a:rPr lang="en-US" sz="3600" dirty="0" smtClean="0">
                <a:latin typeface="Arial Black" panose="020B0A04020102020204" pitchFamily="34" charset="0"/>
              </a:rPr>
            </a:br>
            <a:r>
              <a:rPr lang="en-US" sz="3600" dirty="0" smtClean="0">
                <a:latin typeface="Arial Black" panose="020B0A04020102020204" pitchFamily="34" charset="0"/>
              </a:rPr>
              <a:t>Now I belong to Him;</a:t>
            </a:r>
          </a:p>
          <a:p>
            <a:r>
              <a:rPr lang="en-US" sz="3600" dirty="0" smtClean="0">
                <a:latin typeface="Arial Black" panose="020B0A04020102020204" pitchFamily="34" charset="0"/>
              </a:rPr>
              <a:t/>
            </a:r>
            <a:br>
              <a:rPr lang="en-US" sz="3600" dirty="0" smtClean="0">
                <a:latin typeface="Arial Black" panose="020B0A04020102020204" pitchFamily="34" charset="0"/>
              </a:rPr>
            </a:br>
            <a:r>
              <a:rPr lang="en-US" sz="3600" dirty="0" smtClean="0">
                <a:latin typeface="Arial Black" panose="020B0A04020102020204" pitchFamily="34" charset="0"/>
              </a:rPr>
              <a:t>Now I belong to Jesus, </a:t>
            </a:r>
            <a:endParaRPr lang="en-US" sz="3600" dirty="0" smtClean="0">
              <a:latin typeface="Arial Black" panose="020B0A04020102020204" pitchFamily="34" charset="0"/>
            </a:endParaRPr>
          </a:p>
          <a:p>
            <a:r>
              <a:rPr lang="en-US" sz="3600" dirty="0" smtClean="0">
                <a:latin typeface="Arial Black" panose="020B0A04020102020204" pitchFamily="34" charset="0"/>
              </a:rPr>
              <a:t>Jesus </a:t>
            </a:r>
            <a:r>
              <a:rPr lang="en-US" sz="3600" dirty="0" smtClean="0">
                <a:latin typeface="Arial Black" panose="020B0A04020102020204" pitchFamily="34" charset="0"/>
              </a:rPr>
              <a:t>belongs to me,</a:t>
            </a:r>
            <a:br>
              <a:rPr lang="en-US" sz="3600" dirty="0" smtClean="0">
                <a:latin typeface="Arial Black" panose="020B0A04020102020204" pitchFamily="34" charset="0"/>
              </a:rPr>
            </a:br>
            <a:r>
              <a:rPr lang="en-US" sz="3600" dirty="0" smtClean="0">
                <a:latin typeface="Arial Black" panose="020B0A04020102020204" pitchFamily="34" charset="0"/>
              </a:rPr>
              <a:t>Not for the years of time alone, </a:t>
            </a:r>
            <a:endParaRPr lang="en-US" sz="3600" dirty="0" smtClean="0">
              <a:latin typeface="Arial Black" panose="020B0A04020102020204" pitchFamily="34" charset="0"/>
            </a:endParaRPr>
          </a:p>
          <a:p>
            <a:r>
              <a:rPr lang="en-US" sz="3600" dirty="0" smtClean="0">
                <a:latin typeface="Arial Black" panose="020B0A04020102020204" pitchFamily="34" charset="0"/>
              </a:rPr>
              <a:t>But </a:t>
            </a:r>
            <a:r>
              <a:rPr lang="en-US" sz="3600" dirty="0" smtClean="0">
                <a:latin typeface="Arial Black" panose="020B0A04020102020204" pitchFamily="34" charset="0"/>
              </a:rPr>
              <a:t>for eternity.</a:t>
            </a:r>
            <a:endParaRPr lang="en-US" sz="3600" dirty="0">
              <a:latin typeface="Arial Black" panose="020B0A04020102020204" pitchFamily="34" charset="0"/>
            </a:endParaRPr>
          </a:p>
        </p:txBody>
      </p:sp>
    </p:spTree>
    <p:extLst>
      <p:ext uri="{BB962C8B-B14F-4D97-AF65-F5344CB8AC3E}">
        <p14:creationId xmlns="" xmlns:p14="http://schemas.microsoft.com/office/powerpoint/2010/main" val="1649587158"/>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CCECFF"/>
    </a:lt1>
    <a:dk2>
      <a:srgbClr val="000000"/>
    </a:dk2>
    <a:lt2>
      <a:srgbClr val="808080"/>
    </a:lt2>
    <a:accent1>
      <a:srgbClr val="00CC99"/>
    </a:accent1>
    <a:accent2>
      <a:srgbClr val="3333CC"/>
    </a:accent2>
    <a:accent3>
      <a:srgbClr val="E2F4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1422</TotalTime>
  <Words>61</Words>
  <Application>Microsoft Office PowerPoint</Application>
  <PresentationFormat>Custom</PresentationFormat>
  <Paragraphs>48</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EMILE HONG</dc:creator>
  <cp:lastModifiedBy>Michael</cp:lastModifiedBy>
  <cp:revision>154</cp:revision>
  <dcterms:created xsi:type="dcterms:W3CDTF">1997-09-25T02:56:34Z</dcterms:created>
  <dcterms:modified xsi:type="dcterms:W3CDTF">2016-11-13T03:37:19Z</dcterms:modified>
</cp:coreProperties>
</file>