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3" d="100"/>
          <a:sy n="53" d="100"/>
        </p:scale>
        <p:origin x="1838" y="6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B1AA6-54B3-B46E-ED56-8CED64D32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5CEF2-9169-BF72-9FDE-0590B535E2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74321-A58F-89F0-C157-5B1567DB9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5D527-8D5B-40BD-BA58-68904A0D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683F9-A254-07E0-9BC8-94A54F868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8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B4DFC-7615-34BF-2E63-4D5CEE4D1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A52B0-BD4B-EAD0-85CA-A75BBA077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20FA8-1EEB-5CA6-B1DA-2F7B42B7A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B0E8-E0EA-9DA2-C470-11D684FBE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6277-D162-0588-E531-E4C2D1252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99405-00CF-26E7-E2B2-423AAFE99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5FD61-E303-7120-308A-2C9E70C64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4DB5B-D7DC-B187-AABB-2FAAA88C6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3665E-4E46-B79D-A2EF-7B8ECC52C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A9215-B51C-8E95-082C-8A8B7177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8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8C56-79B1-A556-4D5E-118A98DF5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4FBA5-9B55-0927-27BA-40897D565B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E8963-CEC5-F3A8-D5E6-7CAD19EAE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4175BD-85AE-8080-07D7-AC823C4D3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FDE46-D40E-4FD0-A810-3305310F0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896313-3AFB-6D9C-5B0B-4E411A526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7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6892-DB43-2930-A904-40231E7C3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C34CD-0657-99C2-62F3-431E0C439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2B578-6279-7554-948C-938B62467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98A8A-DFE9-64FC-E77B-05235CDACB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128A1B-3548-1D65-8059-BD41DC1DAD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D93555-C89C-463D-9952-134C58FC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2C1C9-4E9D-6BF9-64A0-923E3A4A6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67B7BE-22C4-51C0-071B-05C56F160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73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AA3A0-7F4E-3685-C077-3BF4CC353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BEFAC6-ED77-CAFE-6BF1-41E1E2EFE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B200D2-51D4-43D9-639C-938838DBA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2979F-C306-E522-CB74-1E97ACB73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711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6C0F7A-AE50-AE5B-B114-7A97769F5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2D5848-E3DC-4F3F-724F-CB42EB1EB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A201E-8818-1398-3A99-1030BB06F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21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BDE1B-B27B-50EE-9759-8CCE5FEAC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99F32-72E0-76ED-0267-0C0AE8F83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376FF-C0C4-56F4-A27C-DC33DFD22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AF8A3-23F0-6F3A-BFCB-9BBF0BC96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AB9090-2091-6B6E-8425-2BFCC4AD8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C5950-079E-BD58-9F36-293E5CE6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6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B4385-4F92-86E9-36D9-3BB07AC1E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90AF1D-B1D0-CB9D-74A0-994BB461A57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1B02F-695B-A4B4-FB82-33666F460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98A63-1DE1-9A9E-A781-2E60D2680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E6671-5517-D7B0-BFEF-059F3E163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C5D79-23A2-E559-2761-924E9CFF3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9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05E90-06A1-7F8D-D495-B39B6652B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A3673F-22B8-6095-B272-6A5555BAE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E8FA9-A4DE-E12B-02CA-BAB71A808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B922C-B683-113E-F9AA-A3FB6C85B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B49BA-2DDF-F427-A515-6DC7A5F14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61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BF2FA0-E885-F3A4-96A4-7DDC548781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7F3B4A-1B79-F42F-C948-DD53DA0CB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8DC5E-C054-5167-C34A-08342F56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D8332-78B5-BBB0-156C-6C1B57871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9B5D4-C27C-74C0-161C-59149D498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31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FFF23D-476B-CE14-186C-8DE53451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35EACA-0DA3-6888-8078-BE0547592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846A6-753F-B1F5-6201-914816843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4173EF-56EB-435C-AD2B-27C015717C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93EDC-7B76-8BDF-A33B-2024D1DAD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00AA7-FA51-8469-D8EE-1C4DF2E71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335B72-FBB7-4A96-864F-4855BC692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49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198A1-B0B8-D7DA-362E-26FBCB370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4232" y="1122363"/>
            <a:ext cx="10294374" cy="2387600"/>
          </a:xfrm>
        </p:spPr>
        <p:txBody>
          <a:bodyPr>
            <a:normAutofit/>
          </a:bodyPr>
          <a:lstStyle/>
          <a:p>
            <a:r>
              <a:rPr lang="en-US" sz="4800" dirty="0"/>
              <a:t>Acts of Living Sacrifice : Ready to Serve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C09C9-C808-ABF1-FB9A-FB299517C5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Romans 12:3-8</a:t>
            </a:r>
          </a:p>
        </p:txBody>
      </p:sp>
    </p:spTree>
    <p:extLst>
      <p:ext uri="{BB962C8B-B14F-4D97-AF65-F5344CB8AC3E}">
        <p14:creationId xmlns:p14="http://schemas.microsoft.com/office/powerpoint/2010/main" val="391545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1D9CAC-170A-5475-1510-E89159D094CA}"/>
              </a:ext>
            </a:extLst>
          </p:cNvPr>
          <p:cNvSpPr txBox="1"/>
          <p:nvPr/>
        </p:nvSpPr>
        <p:spPr>
          <a:xfrm>
            <a:off x="1789043" y="1778260"/>
            <a:ext cx="865698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00000"/>
              </a:lnSpc>
              <a:spcAft>
                <a:spcPts val="800"/>
              </a:spcAft>
            </a:pPr>
            <a:r>
              <a:rPr lang="en-US" sz="4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Serve in Humility Rom 12:3</a:t>
            </a:r>
          </a:p>
          <a:p>
            <a:pPr marL="914400" marR="0" lvl="1" indent="-4572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Should not think of himself more highly than he ought to think Phil 3:12-14</a:t>
            </a:r>
          </a:p>
          <a:p>
            <a:pPr marL="914400" marR="0" lvl="1" indent="-4572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Sober Judgement Rom 12:2, 1 Peter 4:7</a:t>
            </a:r>
          </a:p>
          <a:p>
            <a:pPr marL="914400" marR="0" lvl="1" indent="-4572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2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According to the measure of faith Eph 2:8,9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74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573069-7AB7-56CD-DC4F-8DBEE6DE6D36}"/>
              </a:ext>
            </a:extLst>
          </p:cNvPr>
          <p:cNvSpPr txBox="1"/>
          <p:nvPr/>
        </p:nvSpPr>
        <p:spPr>
          <a:xfrm>
            <a:off x="1037614" y="1905506"/>
            <a:ext cx="10815205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4400" dirty="0"/>
              <a:t>Serve in the Body Rom 12:4-5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One Body many members 1 Cor 12:13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Serve in Obedience: Joshua 22:5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Serving in willingness Col 3:23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Serving without expectation: Luke 14:12-14, 1Cor 12:22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0608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FDD69C-6E38-6605-9CC8-F2A5218A6029}"/>
              </a:ext>
            </a:extLst>
          </p:cNvPr>
          <p:cNvSpPr txBox="1"/>
          <p:nvPr/>
        </p:nvSpPr>
        <p:spPr>
          <a:xfrm>
            <a:off x="895730" y="1920895"/>
            <a:ext cx="10400539" cy="3016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4400" dirty="0"/>
              <a:t>Serve in Giftedness 12:6-8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Given in grace: Rom 12:6, 1Cor 12:4-7, Matt 25:14-30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Using gifts in humility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Using gifts to serve the body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Using gifts according to the measure of faith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74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8DA88-7E2C-49ED-ACCF-ADED9EF6D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1BD10-D715-318E-BC38-C038E7829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813" y="884237"/>
            <a:ext cx="10294374" cy="969963"/>
          </a:xfrm>
        </p:spPr>
        <p:txBody>
          <a:bodyPr>
            <a:normAutofit/>
          </a:bodyPr>
          <a:lstStyle/>
          <a:p>
            <a:r>
              <a:rPr lang="en-US" sz="4800" dirty="0"/>
              <a:t>Acts of Living Sacrifice : Ready to Serve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CB78F-0ED5-44F4-FE8D-CC92E6CAC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8857" y="1854200"/>
            <a:ext cx="9144000" cy="505505"/>
          </a:xfrm>
        </p:spPr>
        <p:txBody>
          <a:bodyPr/>
          <a:lstStyle/>
          <a:p>
            <a:r>
              <a:rPr lang="en-US" dirty="0"/>
              <a:t>Romans 12:3-8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11BCB4-C3ED-87CD-7012-A0701392FC63}"/>
              </a:ext>
            </a:extLst>
          </p:cNvPr>
          <p:cNvSpPr txBox="1"/>
          <p:nvPr/>
        </p:nvSpPr>
        <p:spPr>
          <a:xfrm>
            <a:off x="3726498" y="2710922"/>
            <a:ext cx="444871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Serve in Humility</a:t>
            </a:r>
          </a:p>
          <a:p>
            <a:r>
              <a:rPr lang="en-US" sz="4000" dirty="0"/>
              <a:t>Serve in the Body</a:t>
            </a:r>
          </a:p>
          <a:p>
            <a:r>
              <a:rPr lang="en-US" sz="4000" dirty="0"/>
              <a:t>Serve in Giftedness</a:t>
            </a:r>
          </a:p>
        </p:txBody>
      </p:sp>
    </p:spTree>
    <p:extLst>
      <p:ext uri="{BB962C8B-B14F-4D97-AF65-F5344CB8AC3E}">
        <p14:creationId xmlns:p14="http://schemas.microsoft.com/office/powerpoint/2010/main" val="3429550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132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Acts of Living Sacrifice : Ready to Serve </vt:lpstr>
      <vt:lpstr>PowerPoint Presentation</vt:lpstr>
      <vt:lpstr>PowerPoint Presentation</vt:lpstr>
      <vt:lpstr>PowerPoint Presentation</vt:lpstr>
      <vt:lpstr>Acts of Living Sacrifice : Ready to Serve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Tony Wong</dc:creator>
  <cp:lastModifiedBy>Tony Wong</cp:lastModifiedBy>
  <cp:revision>1</cp:revision>
  <dcterms:created xsi:type="dcterms:W3CDTF">2026-10-18T15:10:14Z</dcterms:created>
  <dcterms:modified xsi:type="dcterms:W3CDTF">2026-10-18T15:15:12Z</dcterms:modified>
</cp:coreProperties>
</file>