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3" r:id="rId3"/>
    <p:sldId id="282" r:id="rId4"/>
    <p:sldId id="260" r:id="rId5"/>
    <p:sldId id="261" r:id="rId6"/>
    <p:sldId id="295" r:id="rId7"/>
    <p:sldId id="296" r:id="rId8"/>
    <p:sldId id="297" r:id="rId9"/>
    <p:sldId id="302" r:id="rId10"/>
    <p:sldId id="304" r:id="rId11"/>
    <p:sldId id="299" r:id="rId12"/>
    <p:sldId id="300" r:id="rId13"/>
    <p:sldId id="301" r:id="rId14"/>
    <p:sldId id="303"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3D2"/>
    <a:srgbClr val="F3EDF1"/>
    <a:srgbClr val="FFFFFF"/>
    <a:srgbClr val="D8E3CF"/>
    <a:srgbClr val="FFCC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109"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E9499-3AA5-4DAC-B326-2549DD305F80}" type="datetimeFigureOut">
              <a:rPr lang="en-US" smtClean="0"/>
              <a:t>4/4/2026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0EEA9-7466-4AFA-85AD-68407967E51C}" type="slidenum">
              <a:rPr lang="en-US" smtClean="0"/>
              <a:t>‹#›</a:t>
            </a:fld>
            <a:endParaRPr lang="en-US"/>
          </a:p>
        </p:txBody>
      </p:sp>
    </p:spTree>
    <p:extLst>
      <p:ext uri="{BB962C8B-B14F-4D97-AF65-F5344CB8AC3E}">
        <p14:creationId xmlns:p14="http://schemas.microsoft.com/office/powerpoint/2010/main" val="168375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327ED-D3A4-812A-8F97-6DBE6D460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BC7AA-458B-1C0A-43D9-21089AF63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E8890-6661-11CE-391B-421D6F1C03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E10EDA-C3B3-0710-9013-52487409CCCD}"/>
              </a:ext>
            </a:extLst>
          </p:cNvPr>
          <p:cNvSpPr>
            <a:spLocks noGrp="1"/>
          </p:cNvSpPr>
          <p:nvPr>
            <p:ph type="sldNum" sz="quarter" idx="5"/>
          </p:nvPr>
        </p:nvSpPr>
        <p:spPr/>
        <p:txBody>
          <a:bodyPr/>
          <a:lstStyle/>
          <a:p>
            <a:fld id="{CD70EEA9-7466-4AFA-85AD-68407967E51C}" type="slidenum">
              <a:rPr lang="en-US" smtClean="0"/>
              <a:t>3</a:t>
            </a:fld>
            <a:endParaRPr lang="en-US"/>
          </a:p>
        </p:txBody>
      </p:sp>
    </p:spTree>
    <p:extLst>
      <p:ext uri="{BB962C8B-B14F-4D97-AF65-F5344CB8AC3E}">
        <p14:creationId xmlns:p14="http://schemas.microsoft.com/office/powerpoint/2010/main" val="50578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1A9D-C67D-50F3-B94B-5C8AA2C31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536C68-FA58-CBF6-285A-32E3F63A2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2C191A-E22D-F7DE-3AA6-3D12AAFE8BA4}"/>
              </a:ext>
            </a:extLst>
          </p:cNvPr>
          <p:cNvSpPr>
            <a:spLocks noGrp="1"/>
          </p:cNvSpPr>
          <p:nvPr>
            <p:ph type="dt" sz="half" idx="10"/>
          </p:nvPr>
        </p:nvSpPr>
        <p:spPr/>
        <p:txBody>
          <a:bodyPr/>
          <a:lstStyle/>
          <a:p>
            <a:fld id="{82535BB2-54B1-440D-A637-6318CCF8BEB3}" type="datetimeFigureOut">
              <a:rPr lang="en-US" smtClean="0"/>
              <a:t>4/4/2026</a:t>
            </a:fld>
            <a:endParaRPr lang="en-US"/>
          </a:p>
        </p:txBody>
      </p:sp>
      <p:sp>
        <p:nvSpPr>
          <p:cNvPr id="5" name="Footer Placeholder 4">
            <a:extLst>
              <a:ext uri="{FF2B5EF4-FFF2-40B4-BE49-F238E27FC236}">
                <a16:creationId xmlns:a16="http://schemas.microsoft.com/office/drawing/2014/main" id="{75B4C9D3-1634-0D22-7A48-EF7D14E85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992AC-3E30-ED40-3752-24D17B061707}"/>
              </a:ext>
            </a:extLst>
          </p:cNvPr>
          <p:cNvSpPr>
            <a:spLocks noGrp="1"/>
          </p:cNvSpPr>
          <p:nvPr>
            <p:ph type="sldNum" sz="quarter" idx="12"/>
          </p:nvPr>
        </p:nvSpPr>
        <p:spPr/>
        <p:txBody>
          <a:bodyPr/>
          <a:lstStyle/>
          <a:p>
            <a:fld id="{07FA4927-E907-4C20-9CD4-B8F39C871A02}" type="slidenum">
              <a:rPr lang="en-US" smtClean="0"/>
              <a:t>‹#›</a:t>
            </a:fld>
            <a:endParaRPr lang="en-US"/>
          </a:p>
        </p:txBody>
      </p:sp>
    </p:spTree>
    <p:extLst>
      <p:ext uri="{BB962C8B-B14F-4D97-AF65-F5344CB8AC3E}">
        <p14:creationId xmlns:p14="http://schemas.microsoft.com/office/powerpoint/2010/main" val="100196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89CD-FFCB-F7EF-7E60-4E2639B0F9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2544A5-95D9-B7D4-8C1C-94CCCB8BDC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186B3-E95F-EB7F-B7AC-04CE4A472DFF}"/>
              </a:ext>
            </a:extLst>
          </p:cNvPr>
          <p:cNvSpPr>
            <a:spLocks noGrp="1"/>
          </p:cNvSpPr>
          <p:nvPr>
            <p:ph type="dt" sz="half" idx="10"/>
          </p:nvPr>
        </p:nvSpPr>
        <p:spPr/>
        <p:txBody>
          <a:bodyPr/>
          <a:lstStyle/>
          <a:p>
            <a:fld id="{82535BB2-54B1-440D-A637-6318CCF8BEB3}" type="datetimeFigureOut">
              <a:rPr lang="en-US" smtClean="0"/>
              <a:t>4/4/2026</a:t>
            </a:fld>
            <a:endParaRPr lang="en-US"/>
          </a:p>
        </p:txBody>
      </p:sp>
      <p:sp>
        <p:nvSpPr>
          <p:cNvPr id="5" name="Footer Placeholder 4">
            <a:extLst>
              <a:ext uri="{FF2B5EF4-FFF2-40B4-BE49-F238E27FC236}">
                <a16:creationId xmlns:a16="http://schemas.microsoft.com/office/drawing/2014/main" id="{630B6E70-5D15-9C03-6D18-2CBA6035E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59EB7-C01C-8EB6-F365-1A20079C05EF}"/>
              </a:ext>
            </a:extLst>
          </p:cNvPr>
          <p:cNvSpPr>
            <a:spLocks noGrp="1"/>
          </p:cNvSpPr>
          <p:nvPr>
            <p:ph type="sldNum" sz="quarter" idx="12"/>
          </p:nvPr>
        </p:nvSpPr>
        <p:spPr/>
        <p:txBody>
          <a:bodyPr/>
          <a:lstStyle/>
          <a:p>
            <a:fld id="{07FA4927-E907-4C20-9CD4-B8F39C871A02}" type="slidenum">
              <a:rPr lang="en-US" smtClean="0"/>
              <a:t>‹#›</a:t>
            </a:fld>
            <a:endParaRPr lang="en-US"/>
          </a:p>
        </p:txBody>
      </p:sp>
    </p:spTree>
    <p:extLst>
      <p:ext uri="{BB962C8B-B14F-4D97-AF65-F5344CB8AC3E}">
        <p14:creationId xmlns:p14="http://schemas.microsoft.com/office/powerpoint/2010/main" val="353708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BBC601-DAA0-2C74-A178-B52DAA019A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14D90F-2FF2-2616-FF33-69FC77E279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E19F7-48F0-F41C-0959-853699048635}"/>
              </a:ext>
            </a:extLst>
          </p:cNvPr>
          <p:cNvSpPr>
            <a:spLocks noGrp="1"/>
          </p:cNvSpPr>
          <p:nvPr>
            <p:ph type="dt" sz="half" idx="10"/>
          </p:nvPr>
        </p:nvSpPr>
        <p:spPr/>
        <p:txBody>
          <a:bodyPr/>
          <a:lstStyle/>
          <a:p>
            <a:fld id="{82535BB2-54B1-440D-A637-6318CCF8BEB3}" type="datetimeFigureOut">
              <a:rPr lang="en-US" smtClean="0"/>
              <a:t>4/4/2026</a:t>
            </a:fld>
            <a:endParaRPr lang="en-US"/>
          </a:p>
        </p:txBody>
      </p:sp>
      <p:sp>
        <p:nvSpPr>
          <p:cNvPr id="5" name="Footer Placeholder 4">
            <a:extLst>
              <a:ext uri="{FF2B5EF4-FFF2-40B4-BE49-F238E27FC236}">
                <a16:creationId xmlns:a16="http://schemas.microsoft.com/office/drawing/2014/main" id="{8E3FB86C-6265-CBA1-2A5B-D8A407ADE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495FD-0DA0-DE1E-A618-0CF3CE517F1A}"/>
              </a:ext>
            </a:extLst>
          </p:cNvPr>
          <p:cNvSpPr>
            <a:spLocks noGrp="1"/>
          </p:cNvSpPr>
          <p:nvPr>
            <p:ph type="sldNum" sz="quarter" idx="12"/>
          </p:nvPr>
        </p:nvSpPr>
        <p:spPr/>
        <p:txBody>
          <a:bodyPr/>
          <a:lstStyle/>
          <a:p>
            <a:fld id="{07FA4927-E907-4C20-9CD4-B8F39C871A02}" type="slidenum">
              <a:rPr lang="en-US" smtClean="0"/>
              <a:t>‹#›</a:t>
            </a:fld>
            <a:endParaRPr lang="en-US"/>
          </a:p>
        </p:txBody>
      </p:sp>
    </p:spTree>
    <p:extLst>
      <p:ext uri="{BB962C8B-B14F-4D97-AF65-F5344CB8AC3E}">
        <p14:creationId xmlns:p14="http://schemas.microsoft.com/office/powerpoint/2010/main" val="74928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0989-6AFC-A50B-8042-DCE43CE8C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3D72B-1745-CA80-E8DF-2EF055DA7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53D98-EC24-41A0-3D77-F2E5088C738D}"/>
              </a:ext>
            </a:extLst>
          </p:cNvPr>
          <p:cNvSpPr>
            <a:spLocks noGrp="1"/>
          </p:cNvSpPr>
          <p:nvPr>
            <p:ph type="dt" sz="half" idx="10"/>
          </p:nvPr>
        </p:nvSpPr>
        <p:spPr/>
        <p:txBody>
          <a:bodyPr/>
          <a:lstStyle/>
          <a:p>
            <a:fld id="{82535BB2-54B1-440D-A637-6318CCF8BEB3}" type="datetimeFigureOut">
              <a:rPr lang="en-US" smtClean="0"/>
              <a:t>4/4/2026</a:t>
            </a:fld>
            <a:endParaRPr lang="en-US"/>
          </a:p>
        </p:txBody>
      </p:sp>
      <p:sp>
        <p:nvSpPr>
          <p:cNvPr id="5" name="Footer Placeholder 4">
            <a:extLst>
              <a:ext uri="{FF2B5EF4-FFF2-40B4-BE49-F238E27FC236}">
                <a16:creationId xmlns:a16="http://schemas.microsoft.com/office/drawing/2014/main" id="{4E4BFF08-72E6-8EE4-2E20-CE96BF900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11DAD-D6DE-7FB5-3350-361515714919}"/>
              </a:ext>
            </a:extLst>
          </p:cNvPr>
          <p:cNvSpPr>
            <a:spLocks noGrp="1"/>
          </p:cNvSpPr>
          <p:nvPr>
            <p:ph type="sldNum" sz="quarter" idx="12"/>
          </p:nvPr>
        </p:nvSpPr>
        <p:spPr/>
        <p:txBody>
          <a:bodyPr/>
          <a:lstStyle/>
          <a:p>
            <a:fld id="{07FA4927-E907-4C20-9CD4-B8F39C871A02}" type="slidenum">
              <a:rPr lang="en-US" smtClean="0"/>
              <a:t>‹#›</a:t>
            </a:fld>
            <a:endParaRPr lang="en-US"/>
          </a:p>
        </p:txBody>
      </p:sp>
    </p:spTree>
    <p:extLst>
      <p:ext uri="{BB962C8B-B14F-4D97-AF65-F5344CB8AC3E}">
        <p14:creationId xmlns:p14="http://schemas.microsoft.com/office/powerpoint/2010/main" val="315854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51AD-10C9-C228-846B-CD3E823FDE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E52490-B86A-5E47-C5CD-0BC4A96AB9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356FC-D624-FA63-3CBC-E7E79DB3D944}"/>
              </a:ext>
            </a:extLst>
          </p:cNvPr>
          <p:cNvSpPr>
            <a:spLocks noGrp="1"/>
          </p:cNvSpPr>
          <p:nvPr>
            <p:ph type="dt" sz="half" idx="10"/>
          </p:nvPr>
        </p:nvSpPr>
        <p:spPr/>
        <p:txBody>
          <a:bodyPr/>
          <a:lstStyle/>
          <a:p>
            <a:fld id="{82535BB2-54B1-440D-A637-6318CCF8BEB3}" type="datetimeFigureOut">
              <a:rPr lang="en-US" smtClean="0"/>
              <a:t>4/4/2026</a:t>
            </a:fld>
            <a:endParaRPr lang="en-US"/>
          </a:p>
        </p:txBody>
      </p:sp>
      <p:sp>
        <p:nvSpPr>
          <p:cNvPr id="5" name="Footer Placeholder 4">
            <a:extLst>
              <a:ext uri="{FF2B5EF4-FFF2-40B4-BE49-F238E27FC236}">
                <a16:creationId xmlns:a16="http://schemas.microsoft.com/office/drawing/2014/main" id="{66AB90BE-3F7F-4D38-DCFE-36FB39FED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11D5C-4FCC-47B4-0E00-24099CE2EFE0}"/>
              </a:ext>
            </a:extLst>
          </p:cNvPr>
          <p:cNvSpPr>
            <a:spLocks noGrp="1"/>
          </p:cNvSpPr>
          <p:nvPr>
            <p:ph type="sldNum" sz="quarter" idx="12"/>
          </p:nvPr>
        </p:nvSpPr>
        <p:spPr/>
        <p:txBody>
          <a:bodyPr/>
          <a:lstStyle/>
          <a:p>
            <a:fld id="{07FA4927-E907-4C20-9CD4-B8F39C871A02}" type="slidenum">
              <a:rPr lang="en-US" smtClean="0"/>
              <a:t>‹#›</a:t>
            </a:fld>
            <a:endParaRPr lang="en-US"/>
          </a:p>
        </p:txBody>
      </p:sp>
    </p:spTree>
    <p:extLst>
      <p:ext uri="{BB962C8B-B14F-4D97-AF65-F5344CB8AC3E}">
        <p14:creationId xmlns:p14="http://schemas.microsoft.com/office/powerpoint/2010/main" val="427593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C53C-60ED-05F7-F83D-CC07177C01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6466D-A943-903E-ED7F-84F82E154C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36D836-EEE2-891A-0D37-8D2357C912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0EC0EE-F6F9-C18B-E60A-E828DCF939C6}"/>
              </a:ext>
            </a:extLst>
          </p:cNvPr>
          <p:cNvSpPr>
            <a:spLocks noGrp="1"/>
          </p:cNvSpPr>
          <p:nvPr>
            <p:ph type="dt" sz="half" idx="10"/>
          </p:nvPr>
        </p:nvSpPr>
        <p:spPr/>
        <p:txBody>
          <a:bodyPr/>
          <a:lstStyle/>
          <a:p>
            <a:fld id="{82535BB2-54B1-440D-A637-6318CCF8BEB3}" type="datetimeFigureOut">
              <a:rPr lang="en-US" smtClean="0"/>
              <a:t>4/4/2026</a:t>
            </a:fld>
            <a:endParaRPr lang="en-US"/>
          </a:p>
        </p:txBody>
      </p:sp>
      <p:sp>
        <p:nvSpPr>
          <p:cNvPr id="6" name="Footer Placeholder 5">
            <a:extLst>
              <a:ext uri="{FF2B5EF4-FFF2-40B4-BE49-F238E27FC236}">
                <a16:creationId xmlns:a16="http://schemas.microsoft.com/office/drawing/2014/main" id="{E77991E4-6022-0927-A6DC-E4C651ECD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BF755-3C98-B0D0-6F20-2E9C7FE9DCA3}"/>
              </a:ext>
            </a:extLst>
          </p:cNvPr>
          <p:cNvSpPr>
            <a:spLocks noGrp="1"/>
          </p:cNvSpPr>
          <p:nvPr>
            <p:ph type="sldNum" sz="quarter" idx="12"/>
          </p:nvPr>
        </p:nvSpPr>
        <p:spPr/>
        <p:txBody>
          <a:bodyPr/>
          <a:lstStyle/>
          <a:p>
            <a:fld id="{07FA4927-E907-4C20-9CD4-B8F39C871A02}" type="slidenum">
              <a:rPr lang="en-US" smtClean="0"/>
              <a:t>‹#›</a:t>
            </a:fld>
            <a:endParaRPr lang="en-US"/>
          </a:p>
        </p:txBody>
      </p:sp>
    </p:spTree>
    <p:extLst>
      <p:ext uri="{BB962C8B-B14F-4D97-AF65-F5344CB8AC3E}">
        <p14:creationId xmlns:p14="http://schemas.microsoft.com/office/powerpoint/2010/main" val="258659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8EEF-E356-2BF1-D872-E46CCBC939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1D329F-0CE9-95FA-0AE2-900D4C612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CE7097-E3C2-7856-3820-1F0735963B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BEFE97-10D7-3E0F-82A5-E46DB73089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64DF73-8729-0044-E497-F15FD98ECE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D81B33-B8F4-2CAA-BA83-2C44F6DB1EB9}"/>
              </a:ext>
            </a:extLst>
          </p:cNvPr>
          <p:cNvSpPr>
            <a:spLocks noGrp="1"/>
          </p:cNvSpPr>
          <p:nvPr>
            <p:ph type="dt" sz="half" idx="10"/>
          </p:nvPr>
        </p:nvSpPr>
        <p:spPr/>
        <p:txBody>
          <a:bodyPr/>
          <a:lstStyle/>
          <a:p>
            <a:fld id="{82535BB2-54B1-440D-A637-6318CCF8BEB3}" type="datetimeFigureOut">
              <a:rPr lang="en-US" smtClean="0"/>
              <a:t>4/4/2026</a:t>
            </a:fld>
            <a:endParaRPr lang="en-US"/>
          </a:p>
        </p:txBody>
      </p:sp>
      <p:sp>
        <p:nvSpPr>
          <p:cNvPr id="8" name="Footer Placeholder 7">
            <a:extLst>
              <a:ext uri="{FF2B5EF4-FFF2-40B4-BE49-F238E27FC236}">
                <a16:creationId xmlns:a16="http://schemas.microsoft.com/office/drawing/2014/main" id="{F0C7B7E9-CD02-DAE1-3172-FFBE53E56F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AE3FFF-5B4E-406A-4038-861FC889B5A0}"/>
              </a:ext>
            </a:extLst>
          </p:cNvPr>
          <p:cNvSpPr>
            <a:spLocks noGrp="1"/>
          </p:cNvSpPr>
          <p:nvPr>
            <p:ph type="sldNum" sz="quarter" idx="12"/>
          </p:nvPr>
        </p:nvSpPr>
        <p:spPr/>
        <p:txBody>
          <a:bodyPr/>
          <a:lstStyle/>
          <a:p>
            <a:fld id="{07FA4927-E907-4C20-9CD4-B8F39C871A02}" type="slidenum">
              <a:rPr lang="en-US" smtClean="0"/>
              <a:t>‹#›</a:t>
            </a:fld>
            <a:endParaRPr lang="en-US"/>
          </a:p>
        </p:txBody>
      </p:sp>
    </p:spTree>
    <p:extLst>
      <p:ext uri="{BB962C8B-B14F-4D97-AF65-F5344CB8AC3E}">
        <p14:creationId xmlns:p14="http://schemas.microsoft.com/office/powerpoint/2010/main" val="368177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D9AC-95E4-D057-388C-0551F07D9B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3A7596-6DC5-977D-D06E-D6BFA044126F}"/>
              </a:ext>
            </a:extLst>
          </p:cNvPr>
          <p:cNvSpPr>
            <a:spLocks noGrp="1"/>
          </p:cNvSpPr>
          <p:nvPr>
            <p:ph type="dt" sz="half" idx="10"/>
          </p:nvPr>
        </p:nvSpPr>
        <p:spPr/>
        <p:txBody>
          <a:bodyPr/>
          <a:lstStyle/>
          <a:p>
            <a:fld id="{82535BB2-54B1-440D-A637-6318CCF8BEB3}" type="datetimeFigureOut">
              <a:rPr lang="en-US" smtClean="0"/>
              <a:t>4/4/2026</a:t>
            </a:fld>
            <a:endParaRPr lang="en-US"/>
          </a:p>
        </p:txBody>
      </p:sp>
      <p:sp>
        <p:nvSpPr>
          <p:cNvPr id="4" name="Footer Placeholder 3">
            <a:extLst>
              <a:ext uri="{FF2B5EF4-FFF2-40B4-BE49-F238E27FC236}">
                <a16:creationId xmlns:a16="http://schemas.microsoft.com/office/drawing/2014/main" id="{F7710C06-BB84-0A1F-47E9-20F834AC0B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EEBC7B-2342-96D9-D190-A66E79EF615A}"/>
              </a:ext>
            </a:extLst>
          </p:cNvPr>
          <p:cNvSpPr>
            <a:spLocks noGrp="1"/>
          </p:cNvSpPr>
          <p:nvPr>
            <p:ph type="sldNum" sz="quarter" idx="12"/>
          </p:nvPr>
        </p:nvSpPr>
        <p:spPr/>
        <p:txBody>
          <a:bodyPr/>
          <a:lstStyle/>
          <a:p>
            <a:fld id="{07FA4927-E907-4C20-9CD4-B8F39C871A02}" type="slidenum">
              <a:rPr lang="en-US" smtClean="0"/>
              <a:t>‹#›</a:t>
            </a:fld>
            <a:endParaRPr lang="en-US"/>
          </a:p>
        </p:txBody>
      </p:sp>
    </p:spTree>
    <p:extLst>
      <p:ext uri="{BB962C8B-B14F-4D97-AF65-F5344CB8AC3E}">
        <p14:creationId xmlns:p14="http://schemas.microsoft.com/office/powerpoint/2010/main" val="338008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BC4EBB-04F2-26B5-4F92-ABEBFC43A70C}"/>
              </a:ext>
            </a:extLst>
          </p:cNvPr>
          <p:cNvSpPr>
            <a:spLocks noGrp="1"/>
          </p:cNvSpPr>
          <p:nvPr>
            <p:ph type="dt" sz="half" idx="10"/>
          </p:nvPr>
        </p:nvSpPr>
        <p:spPr/>
        <p:txBody>
          <a:bodyPr/>
          <a:lstStyle/>
          <a:p>
            <a:fld id="{82535BB2-54B1-440D-A637-6318CCF8BEB3}" type="datetimeFigureOut">
              <a:rPr lang="en-US" smtClean="0"/>
              <a:t>4/4/2026</a:t>
            </a:fld>
            <a:endParaRPr lang="en-US"/>
          </a:p>
        </p:txBody>
      </p:sp>
      <p:sp>
        <p:nvSpPr>
          <p:cNvPr id="3" name="Footer Placeholder 2">
            <a:extLst>
              <a:ext uri="{FF2B5EF4-FFF2-40B4-BE49-F238E27FC236}">
                <a16:creationId xmlns:a16="http://schemas.microsoft.com/office/drawing/2014/main" id="{F08AA936-A38E-903F-CE76-AC719BB9A0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C1F63B-177C-8FFB-1878-13055F07E916}"/>
              </a:ext>
            </a:extLst>
          </p:cNvPr>
          <p:cNvSpPr>
            <a:spLocks noGrp="1"/>
          </p:cNvSpPr>
          <p:nvPr>
            <p:ph type="sldNum" sz="quarter" idx="12"/>
          </p:nvPr>
        </p:nvSpPr>
        <p:spPr/>
        <p:txBody>
          <a:bodyPr/>
          <a:lstStyle/>
          <a:p>
            <a:fld id="{07FA4927-E907-4C20-9CD4-B8F39C871A02}" type="slidenum">
              <a:rPr lang="en-US" smtClean="0"/>
              <a:t>‹#›</a:t>
            </a:fld>
            <a:endParaRPr lang="en-US"/>
          </a:p>
        </p:txBody>
      </p:sp>
    </p:spTree>
    <p:extLst>
      <p:ext uri="{BB962C8B-B14F-4D97-AF65-F5344CB8AC3E}">
        <p14:creationId xmlns:p14="http://schemas.microsoft.com/office/powerpoint/2010/main" val="386932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116A-3332-9B1C-9605-5CBFE41C55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13505D-F584-21E9-E937-EADD85466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1CBD4A-5E10-7C8E-B427-3E02D2FCD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108AA-F3BB-5DDF-EE75-A696A2FEEEAD}"/>
              </a:ext>
            </a:extLst>
          </p:cNvPr>
          <p:cNvSpPr>
            <a:spLocks noGrp="1"/>
          </p:cNvSpPr>
          <p:nvPr>
            <p:ph type="dt" sz="half" idx="10"/>
          </p:nvPr>
        </p:nvSpPr>
        <p:spPr/>
        <p:txBody>
          <a:bodyPr/>
          <a:lstStyle/>
          <a:p>
            <a:fld id="{82535BB2-54B1-440D-A637-6318CCF8BEB3}" type="datetimeFigureOut">
              <a:rPr lang="en-US" smtClean="0"/>
              <a:t>4/4/2026</a:t>
            </a:fld>
            <a:endParaRPr lang="en-US"/>
          </a:p>
        </p:txBody>
      </p:sp>
      <p:sp>
        <p:nvSpPr>
          <p:cNvPr id="6" name="Footer Placeholder 5">
            <a:extLst>
              <a:ext uri="{FF2B5EF4-FFF2-40B4-BE49-F238E27FC236}">
                <a16:creationId xmlns:a16="http://schemas.microsoft.com/office/drawing/2014/main" id="{A0AA0DAD-6E6C-8F06-1D65-47DFAC2C2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2115A-CA7A-CCCA-090C-144728C3A447}"/>
              </a:ext>
            </a:extLst>
          </p:cNvPr>
          <p:cNvSpPr>
            <a:spLocks noGrp="1"/>
          </p:cNvSpPr>
          <p:nvPr>
            <p:ph type="sldNum" sz="quarter" idx="12"/>
          </p:nvPr>
        </p:nvSpPr>
        <p:spPr/>
        <p:txBody>
          <a:bodyPr/>
          <a:lstStyle/>
          <a:p>
            <a:fld id="{07FA4927-E907-4C20-9CD4-B8F39C871A02}" type="slidenum">
              <a:rPr lang="en-US" smtClean="0"/>
              <a:t>‹#›</a:t>
            </a:fld>
            <a:endParaRPr lang="en-US"/>
          </a:p>
        </p:txBody>
      </p:sp>
    </p:spTree>
    <p:extLst>
      <p:ext uri="{BB962C8B-B14F-4D97-AF65-F5344CB8AC3E}">
        <p14:creationId xmlns:p14="http://schemas.microsoft.com/office/powerpoint/2010/main" val="411846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4A4B-F609-E5D6-4C4B-8619F50A8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9ABB9E-195E-559E-3369-772BEB9CF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1C5D2B-EB11-D2F4-5B84-BD80399CE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1BACE-6862-C620-AB23-0B2D7612C0D6}"/>
              </a:ext>
            </a:extLst>
          </p:cNvPr>
          <p:cNvSpPr>
            <a:spLocks noGrp="1"/>
          </p:cNvSpPr>
          <p:nvPr>
            <p:ph type="dt" sz="half" idx="10"/>
          </p:nvPr>
        </p:nvSpPr>
        <p:spPr/>
        <p:txBody>
          <a:bodyPr/>
          <a:lstStyle/>
          <a:p>
            <a:fld id="{82535BB2-54B1-440D-A637-6318CCF8BEB3}" type="datetimeFigureOut">
              <a:rPr lang="en-US" smtClean="0"/>
              <a:t>4/4/2026</a:t>
            </a:fld>
            <a:endParaRPr lang="en-US"/>
          </a:p>
        </p:txBody>
      </p:sp>
      <p:sp>
        <p:nvSpPr>
          <p:cNvPr id="6" name="Footer Placeholder 5">
            <a:extLst>
              <a:ext uri="{FF2B5EF4-FFF2-40B4-BE49-F238E27FC236}">
                <a16:creationId xmlns:a16="http://schemas.microsoft.com/office/drawing/2014/main" id="{FF9BF1B1-6198-5E2C-F7C5-130A81AEC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62EBB-7F6D-A9A2-A669-2194CB738DAB}"/>
              </a:ext>
            </a:extLst>
          </p:cNvPr>
          <p:cNvSpPr>
            <a:spLocks noGrp="1"/>
          </p:cNvSpPr>
          <p:nvPr>
            <p:ph type="sldNum" sz="quarter" idx="12"/>
          </p:nvPr>
        </p:nvSpPr>
        <p:spPr/>
        <p:txBody>
          <a:bodyPr/>
          <a:lstStyle/>
          <a:p>
            <a:fld id="{07FA4927-E907-4C20-9CD4-B8F39C871A02}" type="slidenum">
              <a:rPr lang="en-US" smtClean="0"/>
              <a:t>‹#›</a:t>
            </a:fld>
            <a:endParaRPr lang="en-US"/>
          </a:p>
        </p:txBody>
      </p:sp>
    </p:spTree>
    <p:extLst>
      <p:ext uri="{BB962C8B-B14F-4D97-AF65-F5344CB8AC3E}">
        <p14:creationId xmlns:p14="http://schemas.microsoft.com/office/powerpoint/2010/main" val="387494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05649-4412-4B3D-8C9D-4AD129C0F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50F67D-F3E3-96A1-A9B9-64C5B918CA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ABFE-F40D-7E42-B4A3-3EB5CE46A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535BB2-54B1-440D-A637-6318CCF8BEB3}" type="datetimeFigureOut">
              <a:rPr lang="en-US" smtClean="0"/>
              <a:t>4/4/2026</a:t>
            </a:fld>
            <a:endParaRPr lang="en-US"/>
          </a:p>
        </p:txBody>
      </p:sp>
      <p:sp>
        <p:nvSpPr>
          <p:cNvPr id="5" name="Footer Placeholder 4">
            <a:extLst>
              <a:ext uri="{FF2B5EF4-FFF2-40B4-BE49-F238E27FC236}">
                <a16:creationId xmlns:a16="http://schemas.microsoft.com/office/drawing/2014/main" id="{05CBA8EF-2DDE-DEAA-4531-3584A24DD5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FEF112C-F1F3-69E1-AD0A-86C320451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FA4927-E907-4C20-9CD4-B8F39C871A02}" type="slidenum">
              <a:rPr lang="en-US" smtClean="0"/>
              <a:t>‹#›</a:t>
            </a:fld>
            <a:endParaRPr lang="en-US"/>
          </a:p>
        </p:txBody>
      </p:sp>
    </p:spTree>
    <p:extLst>
      <p:ext uri="{BB962C8B-B14F-4D97-AF65-F5344CB8AC3E}">
        <p14:creationId xmlns:p14="http://schemas.microsoft.com/office/powerpoint/2010/main" val="1682585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ible Verse of the Day | Daily Scripture | Daily Devotions">
            <a:extLst>
              <a:ext uri="{FF2B5EF4-FFF2-40B4-BE49-F238E27FC236}">
                <a16:creationId xmlns:a16="http://schemas.microsoft.com/office/drawing/2014/main" id="{FBDAB3D3-A894-4670-57DD-EE0C84CEB2C7}"/>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a:stretch>
            <a:fillRect/>
          </a:stretch>
        </p:blipFill>
        <p:spPr bwMode="auto">
          <a:xfrm>
            <a:off x="0" y="0"/>
            <a:ext cx="12192000" cy="6762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A72C41-2792-4CF7-74AD-2C46D97E967C}"/>
              </a:ext>
            </a:extLst>
          </p:cNvPr>
          <p:cNvSpPr>
            <a:spLocks noGrp="1"/>
          </p:cNvSpPr>
          <p:nvPr>
            <p:ph type="ctrTitle"/>
          </p:nvPr>
        </p:nvSpPr>
        <p:spPr>
          <a:xfrm>
            <a:off x="0" y="1097280"/>
            <a:ext cx="12192000" cy="2979869"/>
          </a:xfrm>
        </p:spPr>
        <p:txBody>
          <a:bodyPr/>
          <a:lstStyle/>
          <a:p>
            <a:r>
              <a:rPr lang="zh-CN" altLang="en-US" sz="5400" b="1" dirty="0">
                <a:solidFill>
                  <a:srgbClr val="002060"/>
                </a:solidFill>
                <a:latin typeface="KaiTi" panose="02010609060101010101" pitchFamily="49" charset="-122"/>
                <a:ea typeface="KaiTi" panose="02010609060101010101" pitchFamily="49" charset="-122"/>
              </a:rPr>
              <a:t>纪念我</a:t>
            </a:r>
            <a:br>
              <a:rPr lang="en-US" altLang="zh-CN" sz="5400" b="1" dirty="0">
                <a:solidFill>
                  <a:srgbClr val="002060"/>
                </a:solidFill>
                <a:latin typeface="KaiTi" panose="02010609060101010101" pitchFamily="49" charset="-122"/>
                <a:ea typeface="KaiTi" panose="02010609060101010101" pitchFamily="49" charset="-122"/>
              </a:rPr>
            </a:br>
            <a:r>
              <a:rPr lang="en-US" sz="3600" b="1" dirty="0">
                <a:solidFill>
                  <a:srgbClr val="0070C0"/>
                </a:solidFill>
              </a:rPr>
              <a:t> </a:t>
            </a:r>
            <a:r>
              <a:rPr lang="en-US" altLang="zh-CN" sz="3600" b="1" dirty="0">
                <a:solidFill>
                  <a:srgbClr val="0070C0"/>
                </a:solidFill>
              </a:rPr>
              <a:t>Remember Me</a:t>
            </a:r>
            <a:br>
              <a:rPr lang="en-US" sz="3600" dirty="0"/>
            </a:br>
            <a:r>
              <a:rPr lang="en-US" sz="3600" dirty="0">
                <a:solidFill>
                  <a:srgbClr val="0070C0"/>
                </a:solidFill>
              </a:rPr>
              <a:t>  </a:t>
            </a:r>
            <a:br>
              <a:rPr lang="en-US" sz="1600" dirty="0">
                <a:solidFill>
                  <a:srgbClr val="0070C0"/>
                </a:solidFill>
              </a:rPr>
            </a:br>
            <a:br>
              <a:rPr lang="en-US" sz="1600" dirty="0"/>
            </a:br>
            <a:r>
              <a:rPr lang="en-US" sz="3200" dirty="0">
                <a:latin typeface="KaiTi" panose="02010609060101010101" pitchFamily="49" charset="-122"/>
                <a:ea typeface="KaiTi" panose="02010609060101010101" pitchFamily="49" charset="-122"/>
              </a:rPr>
              <a:t>(</a:t>
            </a:r>
            <a:r>
              <a:rPr lang="zh-CN" altLang="en-US" sz="3200" dirty="0">
                <a:latin typeface="KaiTi" panose="02010609060101010101" pitchFamily="49" charset="-122"/>
                <a:ea typeface="KaiTi" panose="02010609060101010101" pitchFamily="49" charset="-122"/>
              </a:rPr>
              <a:t>哥林多前书</a:t>
            </a:r>
            <a:r>
              <a:rPr lang="en-US" altLang="zh-CN" sz="3200" dirty="0">
                <a:latin typeface="KaiTi" panose="02010609060101010101" pitchFamily="49" charset="-122"/>
                <a:ea typeface="KaiTi" panose="02010609060101010101" pitchFamily="49" charset="-122"/>
              </a:rPr>
              <a:t>11:23-26</a:t>
            </a:r>
            <a:r>
              <a:rPr lang="en-US" sz="3200" dirty="0">
                <a:latin typeface="KaiTi" panose="02010609060101010101" pitchFamily="49" charset="-122"/>
                <a:ea typeface="KaiTi" panose="02010609060101010101" pitchFamily="49" charset="-122"/>
              </a:rPr>
              <a:t>)</a:t>
            </a:r>
            <a:br>
              <a:rPr lang="en-US" altLang="zh-CN" sz="3200" b="1" dirty="0">
                <a:solidFill>
                  <a:srgbClr val="002060"/>
                </a:solidFill>
                <a:latin typeface="KaiTi" panose="02010609060101010101" pitchFamily="49" charset="-122"/>
                <a:ea typeface="KaiTi" panose="02010609060101010101" pitchFamily="49" charset="-122"/>
              </a:rPr>
            </a:br>
            <a:r>
              <a:rPr lang="en-US" altLang="zh-CN" sz="2800" b="1" dirty="0">
                <a:solidFill>
                  <a:srgbClr val="002060"/>
                </a:solidFill>
                <a:latin typeface="KaiTi" panose="02010609060101010101" pitchFamily="49" charset="-122"/>
                <a:ea typeface="KaiTi" panose="02010609060101010101" pitchFamily="49" charset="-122"/>
              </a:rPr>
              <a:t>4/5/2026</a:t>
            </a:r>
            <a:endParaRPr lang="en-US" b="1" dirty="0">
              <a:solidFill>
                <a:srgbClr val="002060"/>
              </a:solidFill>
              <a:latin typeface="KaiTi" panose="02010609060101010101" pitchFamily="49" charset="-122"/>
              <a:ea typeface="KaiTi" panose="02010609060101010101" pitchFamily="49" charset="-122"/>
            </a:endParaRPr>
          </a:p>
        </p:txBody>
      </p:sp>
      <p:sp>
        <p:nvSpPr>
          <p:cNvPr id="3" name="Subtitle 2">
            <a:extLst>
              <a:ext uri="{FF2B5EF4-FFF2-40B4-BE49-F238E27FC236}">
                <a16:creationId xmlns:a16="http://schemas.microsoft.com/office/drawing/2014/main" id="{D87A9715-19E9-8BB2-10E5-F1B4E92CC4CC}"/>
              </a:ext>
            </a:extLst>
          </p:cNvPr>
          <p:cNvSpPr>
            <a:spLocks noGrp="1"/>
          </p:cNvSpPr>
          <p:nvPr>
            <p:ph type="subTitle" idx="1"/>
          </p:nvPr>
        </p:nvSpPr>
        <p:spPr>
          <a:xfrm>
            <a:off x="179294" y="374744"/>
            <a:ext cx="3854824" cy="507383"/>
          </a:xfrm>
        </p:spPr>
        <p:txBody>
          <a:bodyPr>
            <a:normAutofit/>
          </a:bodyPr>
          <a:lstStyle/>
          <a:p>
            <a:pPr algn="l"/>
            <a:r>
              <a:rPr lang="zh-CN" altLang="en-US" sz="2800" b="1" dirty="0">
                <a:solidFill>
                  <a:srgbClr val="002060"/>
                </a:solidFill>
                <a:latin typeface="KaiTi" panose="02010609060101010101" pitchFamily="49" charset="-122"/>
                <a:ea typeface="KaiTi" panose="02010609060101010101" pitchFamily="49" charset="-122"/>
              </a:rPr>
              <a:t>当作圣洁的活祭献与神</a:t>
            </a:r>
            <a:endParaRPr lang="en-US" sz="2800" b="1" dirty="0">
              <a:solidFill>
                <a:srgbClr val="00206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89240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BC64E654-245B-11C3-343E-BBCE3DEB3B0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576951A-1CD9-D5D8-60BA-9943833B3D27}"/>
              </a:ext>
            </a:extLst>
          </p:cNvPr>
          <p:cNvSpPr txBox="1"/>
          <p:nvPr/>
        </p:nvSpPr>
        <p:spPr>
          <a:xfrm>
            <a:off x="150607" y="295835"/>
            <a:ext cx="11876442" cy="1077218"/>
          </a:xfrm>
          <a:prstGeom prst="rect">
            <a:avLst/>
          </a:prstGeom>
          <a:solidFill>
            <a:srgbClr val="D8E3CF"/>
          </a:solidFill>
        </p:spPr>
        <p:txBody>
          <a:bodyPr wrap="square" rtlCol="0">
            <a:spAutoFit/>
          </a:bodyPr>
          <a:lstStyle/>
          <a:p>
            <a:r>
              <a:rPr lang="zh-CN" altLang="en-US" sz="4000" b="1" dirty="0">
                <a:solidFill>
                  <a:srgbClr val="002060"/>
                </a:solidFill>
                <a:latin typeface="KaiTi" panose="02010609060101010101" pitchFamily="49" charset="-122"/>
                <a:ea typeface="KaiTi" panose="02010609060101010101" pitchFamily="49" charset="-122"/>
              </a:rPr>
              <a:t>二、主耶稣的身体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纪念神的国度</a:t>
            </a:r>
            <a:endParaRPr lang="en-US" sz="4000" dirty="0"/>
          </a:p>
          <a:p>
            <a:r>
              <a:rPr lang="en-US" sz="2400" dirty="0">
                <a:solidFill>
                  <a:srgbClr val="0070C0"/>
                </a:solidFill>
              </a:rPr>
              <a:t>           The Body of </a:t>
            </a:r>
            <a:r>
              <a:rPr lang="en-US" altLang="zh-CN" sz="2400" dirty="0">
                <a:solidFill>
                  <a:srgbClr val="0070C0"/>
                </a:solidFill>
              </a:rPr>
              <a:t>T</a:t>
            </a:r>
            <a:r>
              <a:rPr lang="en-US" sz="2400" dirty="0">
                <a:solidFill>
                  <a:srgbClr val="0070C0"/>
                </a:solidFill>
              </a:rPr>
              <a:t>he Lord Jesus – </a:t>
            </a:r>
            <a:r>
              <a:rPr lang="en-US" altLang="zh-CN" sz="2400" dirty="0">
                <a:solidFill>
                  <a:srgbClr val="0070C0"/>
                </a:solidFill>
              </a:rPr>
              <a:t>In Remembrance of </a:t>
            </a:r>
            <a:r>
              <a:rPr lang="en-US" sz="2400" dirty="0">
                <a:solidFill>
                  <a:srgbClr val="0070C0"/>
                </a:solidFill>
              </a:rPr>
              <a:t> The Kingdom of God</a:t>
            </a:r>
          </a:p>
        </p:txBody>
      </p:sp>
      <p:sp>
        <p:nvSpPr>
          <p:cNvPr id="7" name="TextBox 6">
            <a:extLst>
              <a:ext uri="{FF2B5EF4-FFF2-40B4-BE49-F238E27FC236}">
                <a16:creationId xmlns:a16="http://schemas.microsoft.com/office/drawing/2014/main" id="{D2F058A0-728B-DAC4-C186-735250DD071F}"/>
              </a:ext>
            </a:extLst>
          </p:cNvPr>
          <p:cNvSpPr txBox="1"/>
          <p:nvPr/>
        </p:nvSpPr>
        <p:spPr>
          <a:xfrm>
            <a:off x="0" y="1452281"/>
            <a:ext cx="12191999" cy="1077218"/>
          </a:xfrm>
          <a:prstGeom prst="rect">
            <a:avLst/>
          </a:prstGeom>
          <a:noFill/>
        </p:spPr>
        <p:txBody>
          <a:bodyPr wrap="square" rtlCol="0">
            <a:spAutoFit/>
          </a:bodyPr>
          <a:lstStyle/>
          <a:p>
            <a:pPr lvl="0"/>
            <a:r>
              <a:rPr lang="en-US" altLang="zh-CN" sz="3200" b="1" dirty="0">
                <a:solidFill>
                  <a:srgbClr val="002060"/>
                </a:solidFill>
                <a:latin typeface="KaiTi" panose="02010609060101010101" pitchFamily="49" charset="-122"/>
                <a:ea typeface="KaiTi" panose="02010609060101010101" pitchFamily="49" charset="-122"/>
              </a:rPr>
              <a:t>3.</a:t>
            </a:r>
            <a:r>
              <a:rPr lang="zh-CN" altLang="en-US" sz="3200" b="1" dirty="0">
                <a:solidFill>
                  <a:srgbClr val="002060"/>
                </a:solidFill>
                <a:latin typeface="KaiTi" panose="02010609060101010101" pitchFamily="49" charset="-122"/>
                <a:ea typeface="KaiTi" panose="02010609060101010101" pitchFamily="49" charset="-122"/>
              </a:rPr>
              <a:t>我们从基督复活得盼望</a:t>
            </a:r>
            <a:endParaRPr lang="en-US" altLang="zh-CN" sz="3200" dirty="0"/>
          </a:p>
          <a:p>
            <a:r>
              <a:rPr lang="en-US" sz="3200" dirty="0">
                <a:solidFill>
                  <a:srgbClr val="0070C0"/>
                </a:solidFill>
              </a:rPr>
              <a:t>      </a:t>
            </a:r>
            <a:r>
              <a:rPr lang="en-US" sz="2400" dirty="0">
                <a:solidFill>
                  <a:srgbClr val="0070C0"/>
                </a:solidFill>
              </a:rPr>
              <a:t> Our Hope is rooted in </a:t>
            </a:r>
            <a:r>
              <a:rPr lang="en-US" altLang="zh-CN" sz="2400" dirty="0">
                <a:solidFill>
                  <a:srgbClr val="0070C0"/>
                </a:solidFill>
              </a:rPr>
              <a:t>The Resurrection of Christ</a:t>
            </a:r>
            <a:endParaRPr lang="en-US" sz="2400" dirty="0">
              <a:solidFill>
                <a:srgbClr val="0070C0"/>
              </a:solidFill>
            </a:endParaRPr>
          </a:p>
        </p:txBody>
      </p:sp>
      <p:sp>
        <p:nvSpPr>
          <p:cNvPr id="3" name="TextBox 2">
            <a:extLst>
              <a:ext uri="{FF2B5EF4-FFF2-40B4-BE49-F238E27FC236}">
                <a16:creationId xmlns:a16="http://schemas.microsoft.com/office/drawing/2014/main" id="{D3224134-CAAD-7F35-167F-704A1AE672CA}"/>
              </a:ext>
            </a:extLst>
          </p:cNvPr>
          <p:cNvSpPr txBox="1"/>
          <p:nvPr/>
        </p:nvSpPr>
        <p:spPr>
          <a:xfrm>
            <a:off x="5195944" y="2443781"/>
            <a:ext cx="6078071" cy="1815882"/>
          </a:xfrm>
          <a:prstGeom prst="rect">
            <a:avLst/>
          </a:prstGeom>
          <a:solidFill>
            <a:schemeClr val="bg2"/>
          </a:solidFill>
        </p:spPr>
        <p:txBody>
          <a:bodyPr wrap="square" rtlCol="0">
            <a:spAutoFit/>
          </a:bodyPr>
          <a:lstStyle/>
          <a:p>
            <a:r>
              <a:rPr lang="zh-CN" altLang="en-US" sz="2800" b="1" dirty="0">
                <a:solidFill>
                  <a:srgbClr val="7030A0"/>
                </a:solidFill>
                <a:latin typeface="KaiTi" panose="02010609060101010101" pitchFamily="49" charset="-122"/>
                <a:ea typeface="KaiTi" panose="02010609060101010101" pitchFamily="49" charset="-122"/>
              </a:rPr>
              <a:t>哥林多前书</a:t>
            </a:r>
            <a:r>
              <a:rPr lang="en-US" altLang="zh-CN" sz="2800" dirty="0">
                <a:solidFill>
                  <a:srgbClr val="7030A0"/>
                </a:solidFill>
                <a:latin typeface="KaiTi" panose="02010609060101010101" pitchFamily="49" charset="-122"/>
                <a:ea typeface="KaiTi" panose="02010609060101010101" pitchFamily="49" charset="-122"/>
              </a:rPr>
              <a:t>15:16 </a:t>
            </a:r>
            <a:r>
              <a:rPr lang="zh-CN" altLang="en-US" sz="2800" dirty="0">
                <a:solidFill>
                  <a:srgbClr val="7030A0"/>
                </a:solidFill>
                <a:latin typeface="KaiTi" panose="02010609060101010101" pitchFamily="49" charset="-122"/>
                <a:ea typeface="KaiTi" panose="02010609060101010101" pitchFamily="49" charset="-122"/>
              </a:rPr>
              <a:t>因为死人若不复活，基督也就没有复活了。</a:t>
            </a:r>
            <a:r>
              <a:rPr lang="en-US" altLang="zh-CN" sz="2800" dirty="0">
                <a:solidFill>
                  <a:srgbClr val="7030A0"/>
                </a:solidFill>
                <a:latin typeface="KaiTi" panose="02010609060101010101" pitchFamily="49" charset="-122"/>
                <a:ea typeface="KaiTi" panose="02010609060101010101" pitchFamily="49" charset="-122"/>
              </a:rPr>
              <a:t>17 </a:t>
            </a:r>
            <a:r>
              <a:rPr lang="zh-CN" altLang="en-US" sz="2800" dirty="0">
                <a:solidFill>
                  <a:srgbClr val="7030A0"/>
                </a:solidFill>
                <a:latin typeface="KaiTi" panose="02010609060101010101" pitchFamily="49" charset="-122"/>
                <a:ea typeface="KaiTi" panose="02010609060101010101" pitchFamily="49" charset="-122"/>
              </a:rPr>
              <a:t>基督若没有复活，你们的信便是徒然，你们仍在罪里。</a:t>
            </a:r>
          </a:p>
        </p:txBody>
      </p:sp>
      <p:sp>
        <p:nvSpPr>
          <p:cNvPr id="5" name="TextBox 4">
            <a:extLst>
              <a:ext uri="{FF2B5EF4-FFF2-40B4-BE49-F238E27FC236}">
                <a16:creationId xmlns:a16="http://schemas.microsoft.com/office/drawing/2014/main" id="{7D9856DA-36FE-8745-32BD-C00DC6960D56}"/>
              </a:ext>
            </a:extLst>
          </p:cNvPr>
          <p:cNvSpPr txBox="1"/>
          <p:nvPr/>
        </p:nvSpPr>
        <p:spPr>
          <a:xfrm>
            <a:off x="580912" y="2786231"/>
            <a:ext cx="4249272" cy="1077218"/>
          </a:xfrm>
          <a:prstGeom prst="rect">
            <a:avLst/>
          </a:prstGeom>
          <a:solidFill>
            <a:schemeClr val="bg2"/>
          </a:solidFill>
        </p:spPr>
        <p:txBody>
          <a:bodyPr wrap="square" rtlCol="0">
            <a:spAutoFit/>
          </a:bodyPr>
          <a:lstStyle/>
          <a:p>
            <a:r>
              <a:rPr lang="zh-CN" altLang="en-US" sz="3200" b="1" dirty="0">
                <a:solidFill>
                  <a:srgbClr val="002060"/>
                </a:solidFill>
                <a:latin typeface="KaiTi" panose="02010609060101010101" pitchFamily="49" charset="-122"/>
                <a:ea typeface="KaiTi" panose="02010609060101010101" pitchFamily="49" charset="-122"/>
              </a:rPr>
              <a:t>与基督同复活是</a:t>
            </a:r>
            <a:endParaRPr lang="en-US" altLang="zh-CN" sz="3200" b="1" dirty="0">
              <a:solidFill>
                <a:srgbClr val="002060"/>
              </a:solidFill>
              <a:latin typeface="KaiTi" panose="02010609060101010101" pitchFamily="49" charset="-122"/>
              <a:ea typeface="KaiTi" panose="02010609060101010101" pitchFamily="49" charset="-122"/>
            </a:endParaRPr>
          </a:p>
          <a:p>
            <a:r>
              <a:rPr lang="en-US" altLang="zh-CN" sz="3200" b="1" dirty="0">
                <a:solidFill>
                  <a:srgbClr val="002060"/>
                </a:solidFill>
                <a:latin typeface="KaiTi" panose="02010609060101010101" pitchFamily="49" charset="-122"/>
                <a:ea typeface="KaiTi" panose="02010609060101010101" pitchFamily="49" charset="-122"/>
              </a:rPr>
              <a:t>     </a:t>
            </a:r>
            <a:r>
              <a:rPr lang="zh-CN" altLang="en-US" sz="3200" b="1" dirty="0">
                <a:solidFill>
                  <a:srgbClr val="002060"/>
                </a:solidFill>
                <a:latin typeface="KaiTi" panose="02010609060101010101" pitchFamily="49" charset="-122"/>
                <a:ea typeface="KaiTi" panose="02010609060101010101" pitchFamily="49" charset="-122"/>
              </a:rPr>
              <a:t>真实的！</a:t>
            </a:r>
            <a:endParaRPr lang="en-US" sz="3200" dirty="0">
              <a:solidFill>
                <a:srgbClr val="002060"/>
              </a:solidFill>
              <a:latin typeface="KaiTi" panose="02010609060101010101" pitchFamily="49" charset="-122"/>
              <a:ea typeface="KaiTi" panose="02010609060101010101" pitchFamily="49" charset="-122"/>
            </a:endParaRPr>
          </a:p>
        </p:txBody>
      </p:sp>
      <p:sp>
        <p:nvSpPr>
          <p:cNvPr id="9" name="TextBox 8">
            <a:extLst>
              <a:ext uri="{FF2B5EF4-FFF2-40B4-BE49-F238E27FC236}">
                <a16:creationId xmlns:a16="http://schemas.microsoft.com/office/drawing/2014/main" id="{91EB1F66-658D-F37E-4AE6-A017909A2C49}"/>
              </a:ext>
            </a:extLst>
          </p:cNvPr>
          <p:cNvSpPr txBox="1"/>
          <p:nvPr/>
        </p:nvSpPr>
        <p:spPr>
          <a:xfrm>
            <a:off x="776343" y="4767431"/>
            <a:ext cx="3763384" cy="1077218"/>
          </a:xfrm>
          <a:prstGeom prst="rect">
            <a:avLst/>
          </a:prstGeom>
          <a:solidFill>
            <a:schemeClr val="accent3">
              <a:lumMod val="20000"/>
              <a:lumOff val="80000"/>
            </a:schemeClr>
          </a:solidFill>
        </p:spPr>
        <p:txBody>
          <a:bodyPr wrap="square" rtlCol="0">
            <a:spAutoFit/>
          </a:bodyPr>
          <a:lstStyle/>
          <a:p>
            <a:r>
              <a:rPr lang="zh-CN" altLang="en-US" sz="3200" b="1" dirty="0">
                <a:solidFill>
                  <a:srgbClr val="002060"/>
                </a:solidFill>
                <a:latin typeface="KaiTi" panose="02010609060101010101" pitchFamily="49" charset="-122"/>
                <a:ea typeface="KaiTi" panose="02010609060101010101" pitchFamily="49" charset="-122"/>
              </a:rPr>
              <a:t>复活是神赐我们的</a:t>
            </a:r>
            <a:endParaRPr lang="en-US" altLang="zh-CN" sz="3200" b="1" dirty="0">
              <a:solidFill>
                <a:srgbClr val="002060"/>
              </a:solidFill>
              <a:latin typeface="KaiTi" panose="02010609060101010101" pitchFamily="49" charset="-122"/>
              <a:ea typeface="KaiTi" panose="02010609060101010101" pitchFamily="49" charset="-122"/>
            </a:endParaRPr>
          </a:p>
          <a:p>
            <a:r>
              <a:rPr lang="en-US" altLang="zh-CN" sz="3200" b="1" dirty="0">
                <a:solidFill>
                  <a:srgbClr val="002060"/>
                </a:solidFill>
                <a:latin typeface="KaiTi" panose="02010609060101010101" pitchFamily="49" charset="-122"/>
                <a:ea typeface="KaiTi" panose="02010609060101010101" pitchFamily="49" charset="-122"/>
              </a:rPr>
              <a:t>	 </a:t>
            </a:r>
            <a:r>
              <a:rPr lang="zh-CN" altLang="en-US" sz="3200" b="1" dirty="0">
                <a:solidFill>
                  <a:srgbClr val="002060"/>
                </a:solidFill>
                <a:latin typeface="KaiTi" panose="02010609060101010101" pitchFamily="49" charset="-122"/>
                <a:ea typeface="KaiTi" panose="02010609060101010101" pitchFamily="49" charset="-122"/>
              </a:rPr>
              <a:t>盼望！</a:t>
            </a:r>
            <a:endParaRPr lang="en-US" sz="3200" dirty="0">
              <a:solidFill>
                <a:srgbClr val="002060"/>
              </a:solidFill>
              <a:latin typeface="KaiTi" panose="02010609060101010101" pitchFamily="49" charset="-122"/>
              <a:ea typeface="KaiTi" panose="02010609060101010101" pitchFamily="49" charset="-122"/>
            </a:endParaRPr>
          </a:p>
        </p:txBody>
      </p:sp>
      <p:sp>
        <p:nvSpPr>
          <p:cNvPr id="10" name="TextBox 9">
            <a:extLst>
              <a:ext uri="{FF2B5EF4-FFF2-40B4-BE49-F238E27FC236}">
                <a16:creationId xmlns:a16="http://schemas.microsoft.com/office/drawing/2014/main" id="{E850B49D-B5A8-F393-7695-EBA0736C68FA}"/>
              </a:ext>
            </a:extLst>
          </p:cNvPr>
          <p:cNvSpPr txBox="1"/>
          <p:nvPr/>
        </p:nvSpPr>
        <p:spPr>
          <a:xfrm>
            <a:off x="5195945" y="4478766"/>
            <a:ext cx="6174888" cy="1815882"/>
          </a:xfrm>
          <a:prstGeom prst="rect">
            <a:avLst/>
          </a:prstGeom>
          <a:solidFill>
            <a:schemeClr val="accent3">
              <a:lumMod val="20000"/>
              <a:lumOff val="80000"/>
            </a:schemeClr>
          </a:solidFill>
        </p:spPr>
        <p:txBody>
          <a:bodyPr wrap="square" rtlCol="0">
            <a:spAutoFit/>
          </a:bodyPr>
          <a:lstStyle/>
          <a:p>
            <a:r>
              <a:rPr lang="zh-CN" altLang="en-US" sz="2800" b="1" dirty="0">
                <a:solidFill>
                  <a:srgbClr val="7030A0"/>
                </a:solidFill>
                <a:latin typeface="KaiTi" panose="02010609060101010101" pitchFamily="49" charset="-122"/>
                <a:ea typeface="KaiTi" panose="02010609060101010101" pitchFamily="49" charset="-122"/>
              </a:rPr>
              <a:t>彼得前书</a:t>
            </a:r>
            <a:r>
              <a:rPr lang="en-US" altLang="zh-CN" sz="2800" b="1" dirty="0">
                <a:solidFill>
                  <a:srgbClr val="7030A0"/>
                </a:solidFill>
                <a:latin typeface="KaiTi" panose="02010609060101010101" pitchFamily="49" charset="-122"/>
                <a:ea typeface="KaiTi" panose="02010609060101010101" pitchFamily="49" charset="-122"/>
              </a:rPr>
              <a:t>1:3</a:t>
            </a:r>
            <a:r>
              <a:rPr lang="zh-CN" altLang="en-US" sz="2800" dirty="0">
                <a:solidFill>
                  <a:srgbClr val="7030A0"/>
                </a:solidFill>
                <a:latin typeface="KaiTi" panose="02010609060101010101" pitchFamily="49" charset="-122"/>
                <a:ea typeface="KaiTi" panose="02010609060101010101" pitchFamily="49" charset="-122"/>
              </a:rPr>
              <a:t>愿颂赞归与我们主耶稣基督的父神！他曾照自己的大怜悯，藉耶稣基督从死里复活，重生了我们，叫我们有活泼的盼望，</a:t>
            </a:r>
            <a:endParaRPr lang="en-US" sz="2800" dirty="0">
              <a:solidFill>
                <a:srgbClr val="7030A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52421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377896A6-1FDD-44B4-4C01-39A0471A399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E8EBBBF-BC92-6062-3D5C-F5391F4CAD25}"/>
              </a:ext>
            </a:extLst>
          </p:cNvPr>
          <p:cNvSpPr txBox="1"/>
          <p:nvPr/>
        </p:nvSpPr>
        <p:spPr>
          <a:xfrm>
            <a:off x="150607" y="295835"/>
            <a:ext cx="11876442" cy="1077218"/>
          </a:xfrm>
          <a:prstGeom prst="rect">
            <a:avLst/>
          </a:prstGeom>
          <a:solidFill>
            <a:srgbClr val="D8E3CF"/>
          </a:solidFill>
        </p:spPr>
        <p:txBody>
          <a:bodyPr wrap="square" rtlCol="0">
            <a:spAutoFit/>
          </a:bodyPr>
          <a:lstStyle/>
          <a:p>
            <a:r>
              <a:rPr lang="zh-CN" altLang="en-US" sz="4000" b="1" dirty="0">
                <a:solidFill>
                  <a:srgbClr val="002060"/>
                </a:solidFill>
                <a:latin typeface="KaiTi" panose="02010609060101010101" pitchFamily="49" charset="-122"/>
                <a:ea typeface="KaiTi" panose="02010609060101010101" pitchFamily="49" charset="-122"/>
              </a:rPr>
              <a:t>三、主基督的再来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行道中的等待</a:t>
            </a:r>
            <a:endParaRPr lang="en-US" sz="4000" dirty="0"/>
          </a:p>
          <a:p>
            <a:r>
              <a:rPr lang="en-US" sz="2400" dirty="0">
                <a:solidFill>
                  <a:srgbClr val="0070C0"/>
                </a:solidFill>
              </a:rPr>
              <a:t>           The </a:t>
            </a:r>
            <a:r>
              <a:rPr lang="en-US" altLang="zh-CN" sz="2400" dirty="0">
                <a:solidFill>
                  <a:srgbClr val="0070C0"/>
                </a:solidFill>
              </a:rPr>
              <a:t>Return</a:t>
            </a:r>
            <a:r>
              <a:rPr lang="en-US" sz="2400" dirty="0">
                <a:solidFill>
                  <a:srgbClr val="0070C0"/>
                </a:solidFill>
              </a:rPr>
              <a:t> of </a:t>
            </a:r>
            <a:r>
              <a:rPr lang="en-US" altLang="zh-CN" sz="2400" dirty="0">
                <a:solidFill>
                  <a:srgbClr val="0070C0"/>
                </a:solidFill>
              </a:rPr>
              <a:t>T</a:t>
            </a:r>
            <a:r>
              <a:rPr lang="en-US" sz="2400" dirty="0">
                <a:solidFill>
                  <a:srgbClr val="0070C0"/>
                </a:solidFill>
              </a:rPr>
              <a:t>he Lord Christ – Waiting as doers</a:t>
            </a:r>
            <a:r>
              <a:rPr lang="en-US" altLang="zh-CN" sz="2400" dirty="0">
                <a:solidFill>
                  <a:srgbClr val="0070C0"/>
                </a:solidFill>
              </a:rPr>
              <a:t> of The Word </a:t>
            </a:r>
            <a:endParaRPr lang="en-US" sz="2400" dirty="0">
              <a:solidFill>
                <a:srgbClr val="0070C0"/>
              </a:solidFill>
            </a:endParaRPr>
          </a:p>
        </p:txBody>
      </p:sp>
      <p:sp>
        <p:nvSpPr>
          <p:cNvPr id="7" name="TextBox 6">
            <a:extLst>
              <a:ext uri="{FF2B5EF4-FFF2-40B4-BE49-F238E27FC236}">
                <a16:creationId xmlns:a16="http://schemas.microsoft.com/office/drawing/2014/main" id="{11F827EF-3CFA-DD6D-33E0-D9D2F93605DE}"/>
              </a:ext>
            </a:extLst>
          </p:cNvPr>
          <p:cNvSpPr txBox="1"/>
          <p:nvPr/>
        </p:nvSpPr>
        <p:spPr>
          <a:xfrm>
            <a:off x="0" y="1452281"/>
            <a:ext cx="12191999" cy="954107"/>
          </a:xfrm>
          <a:prstGeom prst="rect">
            <a:avLst/>
          </a:prstGeom>
          <a:noFill/>
        </p:spPr>
        <p:txBody>
          <a:bodyPr wrap="square" rtlCol="0">
            <a:spAutoFit/>
          </a:bodyPr>
          <a:lstStyle/>
          <a:p>
            <a:pPr lvl="0"/>
            <a:r>
              <a:rPr lang="en-US" altLang="zh-CN" sz="3200" b="1" dirty="0">
                <a:solidFill>
                  <a:srgbClr val="002060"/>
                </a:solidFill>
                <a:latin typeface="KaiTi" panose="02010609060101010101" pitchFamily="49" charset="-122"/>
                <a:ea typeface="KaiTi" panose="02010609060101010101" pitchFamily="49" charset="-122"/>
              </a:rPr>
              <a:t>1.</a:t>
            </a:r>
            <a:r>
              <a:rPr lang="zh-CN" altLang="en-US" sz="3200" b="1" dirty="0">
                <a:solidFill>
                  <a:srgbClr val="002060"/>
                </a:solidFill>
                <a:latin typeface="KaiTi" panose="02010609060101010101" pitchFamily="49" charset="-122"/>
                <a:ea typeface="KaiTi" panose="02010609060101010101" pitchFamily="49" charset="-122"/>
              </a:rPr>
              <a:t>在信心与盼望中等候</a:t>
            </a:r>
            <a:endParaRPr lang="en-US" altLang="zh-CN" sz="3200" dirty="0"/>
          </a:p>
          <a:p>
            <a:r>
              <a:rPr lang="en-US" sz="2400" dirty="0">
                <a:solidFill>
                  <a:srgbClr val="0070C0"/>
                </a:solidFill>
              </a:rPr>
              <a:t>       </a:t>
            </a:r>
            <a:r>
              <a:rPr lang="en-US" altLang="zh-CN" sz="2400" dirty="0">
                <a:solidFill>
                  <a:srgbClr val="0070C0"/>
                </a:solidFill>
              </a:rPr>
              <a:t>Waiting in Faith and Hope</a:t>
            </a:r>
            <a:endParaRPr lang="en-US" sz="2400" dirty="0">
              <a:solidFill>
                <a:srgbClr val="0070C0"/>
              </a:solidFill>
            </a:endParaRPr>
          </a:p>
        </p:txBody>
      </p:sp>
      <p:sp>
        <p:nvSpPr>
          <p:cNvPr id="3" name="TextBox 2">
            <a:extLst>
              <a:ext uri="{FF2B5EF4-FFF2-40B4-BE49-F238E27FC236}">
                <a16:creationId xmlns:a16="http://schemas.microsoft.com/office/drawing/2014/main" id="{FAF192ED-1B8D-2B2C-F98F-D2DBBD9A8576}"/>
              </a:ext>
            </a:extLst>
          </p:cNvPr>
          <p:cNvSpPr txBox="1"/>
          <p:nvPr/>
        </p:nvSpPr>
        <p:spPr>
          <a:xfrm>
            <a:off x="3519544" y="2906359"/>
            <a:ext cx="5172635" cy="2246769"/>
          </a:xfrm>
          <a:prstGeom prst="rect">
            <a:avLst/>
          </a:prstGeom>
          <a:solidFill>
            <a:schemeClr val="bg2"/>
          </a:solidFill>
        </p:spPr>
        <p:txBody>
          <a:bodyPr wrap="square" rtlCol="0">
            <a:spAutoFit/>
          </a:bodyPr>
          <a:lstStyle/>
          <a:p>
            <a:r>
              <a:rPr lang="zh-CN" altLang="en-US" sz="2800" dirty="0">
                <a:solidFill>
                  <a:srgbClr val="002060"/>
                </a:solidFill>
                <a:latin typeface="KaiTi" panose="02010609060101010101" pitchFamily="49" charset="-122"/>
                <a:ea typeface="KaiTi" panose="02010609060101010101" pitchFamily="49" charset="-122"/>
              </a:rPr>
              <a:t>纪念主的眼目：</a:t>
            </a:r>
            <a:endParaRPr lang="en-US" altLang="zh-CN" sz="2800" dirty="0">
              <a:solidFill>
                <a:srgbClr val="002060"/>
              </a:solidFill>
              <a:latin typeface="KaiTi" panose="02010609060101010101" pitchFamily="49" charset="-122"/>
              <a:ea typeface="KaiTi" panose="02010609060101010101" pitchFamily="49" charset="-122"/>
            </a:endParaRPr>
          </a:p>
          <a:p>
            <a:endParaRPr lang="en-US" altLang="zh-CN" sz="2800"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dirty="0">
                <a:solidFill>
                  <a:srgbClr val="002060"/>
                </a:solidFill>
                <a:latin typeface="KaiTi" panose="02010609060101010101" pitchFamily="49" charset="-122"/>
                <a:ea typeface="KaiTi" panose="02010609060101010101" pitchFamily="49" charset="-122"/>
              </a:rPr>
              <a:t>不在安逸中迷失</a:t>
            </a:r>
            <a:endParaRPr lang="en-US" altLang="zh-CN" sz="2800" dirty="0">
              <a:solidFill>
                <a:srgbClr val="002060"/>
              </a:solidFill>
              <a:latin typeface="KaiTi" panose="02010609060101010101" pitchFamily="49" charset="-122"/>
              <a:ea typeface="KaiTi" panose="02010609060101010101" pitchFamily="49" charset="-122"/>
            </a:endParaRPr>
          </a:p>
          <a:p>
            <a:endParaRPr lang="en-US" altLang="zh-CN" sz="2800"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dirty="0">
                <a:solidFill>
                  <a:srgbClr val="002060"/>
                </a:solidFill>
                <a:latin typeface="KaiTi" panose="02010609060101010101" pitchFamily="49" charset="-122"/>
                <a:ea typeface="KaiTi" panose="02010609060101010101" pitchFamily="49" charset="-122"/>
              </a:rPr>
              <a:t>不在黑暗中绝望</a:t>
            </a:r>
            <a:endParaRPr lang="en-US" altLang="zh-CN" sz="2800" dirty="0">
              <a:solidFill>
                <a:srgbClr val="00206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84737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5B4A1CDC-5B6C-52FF-3697-270E9C9EE8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D1488C-EDD4-3F41-63DE-9EE5625E4E29}"/>
              </a:ext>
            </a:extLst>
          </p:cNvPr>
          <p:cNvSpPr txBox="1"/>
          <p:nvPr/>
        </p:nvSpPr>
        <p:spPr>
          <a:xfrm>
            <a:off x="150607" y="295835"/>
            <a:ext cx="11876442" cy="1077218"/>
          </a:xfrm>
          <a:prstGeom prst="rect">
            <a:avLst/>
          </a:prstGeom>
          <a:solidFill>
            <a:srgbClr val="D8E3CF"/>
          </a:solidFill>
        </p:spPr>
        <p:txBody>
          <a:bodyPr wrap="square" rtlCol="0">
            <a:spAutoFit/>
          </a:bodyPr>
          <a:lstStyle/>
          <a:p>
            <a:r>
              <a:rPr lang="zh-CN" altLang="en-US" sz="4000" b="1" dirty="0">
                <a:solidFill>
                  <a:srgbClr val="002060"/>
                </a:solidFill>
                <a:latin typeface="KaiTi" panose="02010609060101010101" pitchFamily="49" charset="-122"/>
                <a:ea typeface="KaiTi" panose="02010609060101010101" pitchFamily="49" charset="-122"/>
              </a:rPr>
              <a:t>三、主基督的再来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行道中的等待</a:t>
            </a:r>
            <a:endParaRPr lang="en-US" sz="4000" dirty="0"/>
          </a:p>
          <a:p>
            <a:r>
              <a:rPr lang="en-US" sz="2400" dirty="0">
                <a:solidFill>
                  <a:srgbClr val="0070C0"/>
                </a:solidFill>
              </a:rPr>
              <a:t>           The </a:t>
            </a:r>
            <a:r>
              <a:rPr lang="en-US" altLang="zh-CN" sz="2400" dirty="0">
                <a:solidFill>
                  <a:srgbClr val="0070C0"/>
                </a:solidFill>
              </a:rPr>
              <a:t>Return</a:t>
            </a:r>
            <a:r>
              <a:rPr lang="en-US" sz="2400" dirty="0">
                <a:solidFill>
                  <a:srgbClr val="0070C0"/>
                </a:solidFill>
              </a:rPr>
              <a:t> of </a:t>
            </a:r>
            <a:r>
              <a:rPr lang="en-US" altLang="zh-CN" sz="2400" dirty="0">
                <a:solidFill>
                  <a:srgbClr val="0070C0"/>
                </a:solidFill>
              </a:rPr>
              <a:t>T</a:t>
            </a:r>
            <a:r>
              <a:rPr lang="en-US" sz="2400" dirty="0">
                <a:solidFill>
                  <a:srgbClr val="0070C0"/>
                </a:solidFill>
              </a:rPr>
              <a:t>he Lord Christ – Waiting as doers</a:t>
            </a:r>
            <a:r>
              <a:rPr lang="en-US" altLang="zh-CN" sz="2400" dirty="0">
                <a:solidFill>
                  <a:srgbClr val="0070C0"/>
                </a:solidFill>
              </a:rPr>
              <a:t> of The Word </a:t>
            </a:r>
            <a:endParaRPr lang="en-US" sz="2400" dirty="0">
              <a:solidFill>
                <a:srgbClr val="0070C0"/>
              </a:solidFill>
            </a:endParaRPr>
          </a:p>
        </p:txBody>
      </p:sp>
      <p:sp>
        <p:nvSpPr>
          <p:cNvPr id="7" name="TextBox 6">
            <a:extLst>
              <a:ext uri="{FF2B5EF4-FFF2-40B4-BE49-F238E27FC236}">
                <a16:creationId xmlns:a16="http://schemas.microsoft.com/office/drawing/2014/main" id="{3AEEDF41-B551-50F8-6410-AD90A08F7A25}"/>
              </a:ext>
            </a:extLst>
          </p:cNvPr>
          <p:cNvSpPr txBox="1"/>
          <p:nvPr/>
        </p:nvSpPr>
        <p:spPr>
          <a:xfrm>
            <a:off x="0" y="1452281"/>
            <a:ext cx="12191999" cy="954107"/>
          </a:xfrm>
          <a:prstGeom prst="rect">
            <a:avLst/>
          </a:prstGeom>
          <a:noFill/>
        </p:spPr>
        <p:txBody>
          <a:bodyPr wrap="square" rtlCol="0">
            <a:spAutoFit/>
          </a:bodyPr>
          <a:lstStyle/>
          <a:p>
            <a:pPr lvl="0"/>
            <a:r>
              <a:rPr lang="en-US" altLang="zh-CN" sz="3200" b="1" dirty="0">
                <a:solidFill>
                  <a:srgbClr val="002060"/>
                </a:solidFill>
                <a:latin typeface="KaiTi" panose="02010609060101010101" pitchFamily="49" charset="-122"/>
                <a:ea typeface="KaiTi" panose="02010609060101010101" pitchFamily="49" charset="-122"/>
              </a:rPr>
              <a:t>2.</a:t>
            </a:r>
            <a:r>
              <a:rPr lang="zh-CN" altLang="en-US" sz="3200" b="1" dirty="0">
                <a:solidFill>
                  <a:srgbClr val="002060"/>
                </a:solidFill>
                <a:latin typeface="KaiTi" panose="02010609060101010101" pitchFamily="49" charset="-122"/>
                <a:ea typeface="KaiTi" panose="02010609060101010101" pitchFamily="49" charset="-122"/>
              </a:rPr>
              <a:t>在敬虔与圣洁中等候</a:t>
            </a:r>
            <a:endParaRPr lang="en-US" altLang="zh-CN" sz="3200" dirty="0"/>
          </a:p>
          <a:p>
            <a:r>
              <a:rPr lang="en-US" sz="2400" dirty="0">
                <a:solidFill>
                  <a:srgbClr val="0070C0"/>
                </a:solidFill>
              </a:rPr>
              <a:t>       Waiting in Godliness and Holiness</a:t>
            </a:r>
          </a:p>
        </p:txBody>
      </p:sp>
      <p:sp>
        <p:nvSpPr>
          <p:cNvPr id="3" name="TextBox 2">
            <a:extLst>
              <a:ext uri="{FF2B5EF4-FFF2-40B4-BE49-F238E27FC236}">
                <a16:creationId xmlns:a16="http://schemas.microsoft.com/office/drawing/2014/main" id="{793C065E-CFF8-0C3A-F9E4-6BEFBE5CCFC9}"/>
              </a:ext>
            </a:extLst>
          </p:cNvPr>
          <p:cNvSpPr txBox="1"/>
          <p:nvPr/>
        </p:nvSpPr>
        <p:spPr>
          <a:xfrm>
            <a:off x="3293633" y="2927874"/>
            <a:ext cx="5796578" cy="2246769"/>
          </a:xfrm>
          <a:prstGeom prst="rect">
            <a:avLst/>
          </a:prstGeom>
          <a:solidFill>
            <a:schemeClr val="bg2"/>
          </a:solidFill>
        </p:spPr>
        <p:txBody>
          <a:bodyPr wrap="square" rtlCol="0">
            <a:spAutoFit/>
          </a:bodyPr>
          <a:lstStyle/>
          <a:p>
            <a:r>
              <a:rPr lang="zh-CN" altLang="en-US" sz="2800" dirty="0">
                <a:solidFill>
                  <a:srgbClr val="002060"/>
                </a:solidFill>
                <a:latin typeface="KaiTi" panose="02010609060101010101" pitchFamily="49" charset="-122"/>
                <a:ea typeface="KaiTi" panose="02010609060101010101" pitchFamily="49" charset="-122"/>
              </a:rPr>
              <a:t>纪念主的生活</a:t>
            </a:r>
            <a:endParaRPr lang="en-US" altLang="zh-CN" sz="2800" dirty="0">
              <a:solidFill>
                <a:srgbClr val="002060"/>
              </a:solidFill>
              <a:latin typeface="KaiTi" panose="02010609060101010101" pitchFamily="49" charset="-122"/>
              <a:ea typeface="KaiTi" panose="02010609060101010101" pitchFamily="49" charset="-122"/>
            </a:endParaRPr>
          </a:p>
          <a:p>
            <a:endParaRPr lang="en-US" altLang="zh-CN" sz="2800"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dirty="0">
                <a:solidFill>
                  <a:srgbClr val="002060"/>
                </a:solidFill>
                <a:latin typeface="KaiTi" panose="02010609060101010101" pitchFamily="49" charset="-122"/>
                <a:ea typeface="KaiTi" panose="02010609060101010101" pitchFamily="49" charset="-122"/>
              </a:rPr>
              <a:t>时时思念尊主为大</a:t>
            </a:r>
            <a:endParaRPr lang="en-US" altLang="zh-CN" sz="2800"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endParaRPr lang="en-US" altLang="zh-CN" sz="2800"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dirty="0">
                <a:solidFill>
                  <a:srgbClr val="002060"/>
                </a:solidFill>
                <a:latin typeface="KaiTi" panose="02010609060101010101" pitchFamily="49" charset="-122"/>
                <a:ea typeface="KaiTi" panose="02010609060101010101" pitchFamily="49" charset="-122"/>
              </a:rPr>
              <a:t>事事思想神的圣洁</a:t>
            </a:r>
            <a:endParaRPr lang="en-US" altLang="zh-CN" sz="2800" dirty="0">
              <a:solidFill>
                <a:srgbClr val="00206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410340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FF728564-0837-BDB0-A0D1-80523CBF84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F2DC01-D48E-CB10-AD9F-1844A08A4E7A}"/>
              </a:ext>
            </a:extLst>
          </p:cNvPr>
          <p:cNvSpPr txBox="1"/>
          <p:nvPr/>
        </p:nvSpPr>
        <p:spPr>
          <a:xfrm>
            <a:off x="150607" y="295835"/>
            <a:ext cx="11876442" cy="1077218"/>
          </a:xfrm>
          <a:prstGeom prst="rect">
            <a:avLst/>
          </a:prstGeom>
          <a:solidFill>
            <a:srgbClr val="D8E3CF"/>
          </a:solidFill>
        </p:spPr>
        <p:txBody>
          <a:bodyPr wrap="square" rtlCol="0">
            <a:spAutoFit/>
          </a:bodyPr>
          <a:lstStyle/>
          <a:p>
            <a:r>
              <a:rPr lang="zh-CN" altLang="en-US" sz="4000" b="1" dirty="0">
                <a:solidFill>
                  <a:srgbClr val="002060"/>
                </a:solidFill>
                <a:latin typeface="KaiTi" panose="02010609060101010101" pitchFamily="49" charset="-122"/>
                <a:ea typeface="KaiTi" panose="02010609060101010101" pitchFamily="49" charset="-122"/>
              </a:rPr>
              <a:t>三、主基督的再来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行道中的等待</a:t>
            </a:r>
            <a:endParaRPr lang="en-US" sz="4000" dirty="0"/>
          </a:p>
          <a:p>
            <a:r>
              <a:rPr lang="en-US" sz="2400" dirty="0">
                <a:solidFill>
                  <a:srgbClr val="0070C0"/>
                </a:solidFill>
              </a:rPr>
              <a:t>           The </a:t>
            </a:r>
            <a:r>
              <a:rPr lang="en-US" altLang="zh-CN" sz="2400" dirty="0">
                <a:solidFill>
                  <a:srgbClr val="0070C0"/>
                </a:solidFill>
              </a:rPr>
              <a:t>Return</a:t>
            </a:r>
            <a:r>
              <a:rPr lang="en-US" sz="2400" dirty="0">
                <a:solidFill>
                  <a:srgbClr val="0070C0"/>
                </a:solidFill>
              </a:rPr>
              <a:t> of </a:t>
            </a:r>
            <a:r>
              <a:rPr lang="en-US" altLang="zh-CN" sz="2400" dirty="0">
                <a:solidFill>
                  <a:srgbClr val="0070C0"/>
                </a:solidFill>
              </a:rPr>
              <a:t>T</a:t>
            </a:r>
            <a:r>
              <a:rPr lang="en-US" sz="2400" dirty="0">
                <a:solidFill>
                  <a:srgbClr val="0070C0"/>
                </a:solidFill>
              </a:rPr>
              <a:t>he Lord Christ – Waiting as doers</a:t>
            </a:r>
            <a:r>
              <a:rPr lang="en-US" altLang="zh-CN" sz="2400" dirty="0">
                <a:solidFill>
                  <a:srgbClr val="0070C0"/>
                </a:solidFill>
              </a:rPr>
              <a:t> of The Word </a:t>
            </a:r>
            <a:endParaRPr lang="en-US" sz="2400" dirty="0">
              <a:solidFill>
                <a:srgbClr val="0070C0"/>
              </a:solidFill>
            </a:endParaRPr>
          </a:p>
        </p:txBody>
      </p:sp>
      <p:sp>
        <p:nvSpPr>
          <p:cNvPr id="7" name="TextBox 6">
            <a:extLst>
              <a:ext uri="{FF2B5EF4-FFF2-40B4-BE49-F238E27FC236}">
                <a16:creationId xmlns:a16="http://schemas.microsoft.com/office/drawing/2014/main" id="{04AFFF20-DD7C-8CA2-B9EC-868066700CB1}"/>
              </a:ext>
            </a:extLst>
          </p:cNvPr>
          <p:cNvSpPr txBox="1"/>
          <p:nvPr/>
        </p:nvSpPr>
        <p:spPr>
          <a:xfrm>
            <a:off x="0" y="1452281"/>
            <a:ext cx="12191999" cy="954107"/>
          </a:xfrm>
          <a:prstGeom prst="rect">
            <a:avLst/>
          </a:prstGeom>
          <a:noFill/>
        </p:spPr>
        <p:txBody>
          <a:bodyPr wrap="square" rtlCol="0">
            <a:spAutoFit/>
          </a:bodyPr>
          <a:lstStyle/>
          <a:p>
            <a:pPr lvl="0"/>
            <a:r>
              <a:rPr lang="en-US" altLang="zh-CN" sz="3200" b="1" dirty="0">
                <a:solidFill>
                  <a:srgbClr val="002060"/>
                </a:solidFill>
                <a:latin typeface="KaiTi" panose="02010609060101010101" pitchFamily="49" charset="-122"/>
                <a:ea typeface="KaiTi" panose="02010609060101010101" pitchFamily="49" charset="-122"/>
              </a:rPr>
              <a:t>3.</a:t>
            </a:r>
            <a:r>
              <a:rPr lang="zh-CN" altLang="en-US" sz="3200" b="1" dirty="0">
                <a:solidFill>
                  <a:srgbClr val="002060"/>
                </a:solidFill>
                <a:latin typeface="KaiTi" panose="02010609060101010101" pitchFamily="49" charset="-122"/>
                <a:ea typeface="KaiTi" panose="02010609060101010101" pitchFamily="49" charset="-122"/>
              </a:rPr>
              <a:t>在追求与事奉中等候</a:t>
            </a:r>
            <a:endParaRPr lang="en-US" altLang="zh-CN" sz="3200" dirty="0"/>
          </a:p>
          <a:p>
            <a:r>
              <a:rPr lang="en-US" sz="2400" dirty="0">
                <a:solidFill>
                  <a:srgbClr val="0070C0"/>
                </a:solidFill>
              </a:rPr>
              <a:t>       Waiting Amidst Pursuit and Service</a:t>
            </a:r>
          </a:p>
        </p:txBody>
      </p:sp>
      <p:sp>
        <p:nvSpPr>
          <p:cNvPr id="3" name="TextBox 2">
            <a:extLst>
              <a:ext uri="{FF2B5EF4-FFF2-40B4-BE49-F238E27FC236}">
                <a16:creationId xmlns:a16="http://schemas.microsoft.com/office/drawing/2014/main" id="{7C82A630-4CE2-924B-094F-022063740EA1}"/>
              </a:ext>
            </a:extLst>
          </p:cNvPr>
          <p:cNvSpPr txBox="1"/>
          <p:nvPr/>
        </p:nvSpPr>
        <p:spPr>
          <a:xfrm>
            <a:off x="1710466" y="3347422"/>
            <a:ext cx="4044875" cy="584775"/>
          </a:xfrm>
          <a:prstGeom prst="rect">
            <a:avLst/>
          </a:prstGeom>
          <a:solidFill>
            <a:schemeClr val="bg2"/>
          </a:solidFill>
        </p:spPr>
        <p:txBody>
          <a:bodyPr wrap="square" rtlCol="0">
            <a:spAutoFit/>
          </a:bodyPr>
          <a:lstStyle/>
          <a:p>
            <a:pPr marL="457200" indent="-457200">
              <a:buFont typeface="Arial" panose="020B0604020202020204" pitchFamily="34" charset="0"/>
              <a:buChar char="•"/>
            </a:pPr>
            <a:r>
              <a:rPr lang="zh-CN" altLang="en-US" sz="3200" b="1" dirty="0">
                <a:solidFill>
                  <a:srgbClr val="002060"/>
                </a:solidFill>
                <a:latin typeface="KaiTi" panose="02010609060101010101" pitchFamily="49" charset="-122"/>
                <a:ea typeface="KaiTi" panose="02010609060101010101" pitchFamily="49" charset="-122"/>
              </a:rPr>
              <a:t>在警醒渴慕中等候</a:t>
            </a:r>
            <a:endParaRPr lang="en-US" altLang="zh-CN" sz="3200" b="1" dirty="0">
              <a:solidFill>
                <a:srgbClr val="002060"/>
              </a:solidFill>
              <a:latin typeface="KaiTi" panose="02010609060101010101" pitchFamily="49" charset="-122"/>
              <a:ea typeface="KaiTi" panose="02010609060101010101" pitchFamily="49" charset="-122"/>
            </a:endParaRPr>
          </a:p>
        </p:txBody>
      </p:sp>
      <p:sp>
        <p:nvSpPr>
          <p:cNvPr id="5" name="TextBox 4">
            <a:extLst>
              <a:ext uri="{FF2B5EF4-FFF2-40B4-BE49-F238E27FC236}">
                <a16:creationId xmlns:a16="http://schemas.microsoft.com/office/drawing/2014/main" id="{EE717419-4BB2-CA8F-CE66-83FB7F119323}"/>
              </a:ext>
            </a:extLst>
          </p:cNvPr>
          <p:cNvSpPr txBox="1"/>
          <p:nvPr/>
        </p:nvSpPr>
        <p:spPr>
          <a:xfrm>
            <a:off x="5927465" y="1570617"/>
            <a:ext cx="6264535" cy="2523768"/>
          </a:xfrm>
          <a:prstGeom prst="rect">
            <a:avLst/>
          </a:prstGeom>
          <a:solidFill>
            <a:schemeClr val="bg2"/>
          </a:solidFill>
        </p:spPr>
        <p:txBody>
          <a:bodyPr wrap="square" rtlCol="0">
            <a:spAutoFit/>
          </a:bodyPr>
          <a:lstStyle/>
          <a:p>
            <a:r>
              <a:rPr lang="zh-CN" altLang="en-US" sz="2800" dirty="0">
                <a:solidFill>
                  <a:srgbClr val="7030A0"/>
                </a:solidFill>
                <a:latin typeface="KaiTi" panose="02010609060101010101" pitchFamily="49" charset="-122"/>
                <a:ea typeface="KaiTi" panose="02010609060101010101" pitchFamily="49" charset="-122"/>
              </a:rPr>
              <a:t>路加福音</a:t>
            </a:r>
            <a:r>
              <a:rPr lang="en-US" altLang="zh-CN" sz="2800" dirty="0">
                <a:solidFill>
                  <a:srgbClr val="7030A0"/>
                </a:solidFill>
                <a:latin typeface="KaiTi" panose="02010609060101010101" pitchFamily="49" charset="-122"/>
                <a:ea typeface="KaiTi" panose="02010609060101010101" pitchFamily="49" charset="-122"/>
              </a:rPr>
              <a:t>12:35 </a:t>
            </a:r>
            <a:r>
              <a:rPr lang="zh-CN" altLang="en-US" sz="2800" dirty="0">
                <a:solidFill>
                  <a:srgbClr val="7030A0"/>
                </a:solidFill>
                <a:latin typeface="KaiTi" panose="02010609060101010101" pitchFamily="49" charset="-122"/>
                <a:ea typeface="KaiTi" panose="02010609060101010101" pitchFamily="49" charset="-122"/>
              </a:rPr>
              <a:t>「你们腰里要束上带，灯也要点着，</a:t>
            </a:r>
            <a:r>
              <a:rPr lang="en-US" altLang="zh-CN" sz="2800" dirty="0">
                <a:solidFill>
                  <a:srgbClr val="7030A0"/>
                </a:solidFill>
                <a:latin typeface="KaiTi" panose="02010609060101010101" pitchFamily="49" charset="-122"/>
                <a:ea typeface="KaiTi" panose="02010609060101010101" pitchFamily="49" charset="-122"/>
              </a:rPr>
              <a:t>36 </a:t>
            </a:r>
            <a:r>
              <a:rPr lang="zh-CN" altLang="en-US" sz="2800" dirty="0">
                <a:solidFill>
                  <a:srgbClr val="7030A0"/>
                </a:solidFill>
                <a:latin typeface="KaiTi" panose="02010609060101010101" pitchFamily="49" charset="-122"/>
                <a:ea typeface="KaiTi" panose="02010609060101010101" pitchFamily="49" charset="-122"/>
              </a:rPr>
              <a:t>自己好像仆人等候主人从婚姻的筵席上回来。他来到，叩门，就</a:t>
            </a:r>
            <a:r>
              <a:rPr lang="zh-CN" altLang="en-US" sz="2800" b="1" dirty="0">
                <a:solidFill>
                  <a:schemeClr val="accent6">
                    <a:lumMod val="75000"/>
                  </a:schemeClr>
                </a:solidFill>
                <a:latin typeface="KaiTi" panose="02010609060101010101" pitchFamily="49" charset="-122"/>
                <a:ea typeface="KaiTi" panose="02010609060101010101" pitchFamily="49" charset="-122"/>
              </a:rPr>
              <a:t>立刻</a:t>
            </a:r>
            <a:r>
              <a:rPr lang="zh-CN" altLang="en-US" sz="2800" dirty="0">
                <a:solidFill>
                  <a:srgbClr val="7030A0"/>
                </a:solidFill>
                <a:latin typeface="KaiTi" panose="02010609060101010101" pitchFamily="49" charset="-122"/>
                <a:ea typeface="KaiTi" panose="02010609060101010101" pitchFamily="49" charset="-122"/>
              </a:rPr>
              <a:t>给他</a:t>
            </a:r>
            <a:r>
              <a:rPr lang="zh-CN" altLang="en-US" sz="2800" b="1" dirty="0">
                <a:solidFill>
                  <a:schemeClr val="accent6">
                    <a:lumMod val="75000"/>
                  </a:schemeClr>
                </a:solidFill>
                <a:latin typeface="KaiTi" panose="02010609060101010101" pitchFamily="49" charset="-122"/>
                <a:ea typeface="KaiTi" panose="02010609060101010101" pitchFamily="49" charset="-122"/>
              </a:rPr>
              <a:t>开门</a:t>
            </a:r>
            <a:r>
              <a:rPr lang="zh-CN" altLang="en-US" sz="2800" dirty="0">
                <a:solidFill>
                  <a:srgbClr val="7030A0"/>
                </a:solidFill>
                <a:latin typeface="KaiTi" panose="02010609060101010101" pitchFamily="49" charset="-122"/>
                <a:ea typeface="KaiTi" panose="02010609060101010101" pitchFamily="49" charset="-122"/>
              </a:rPr>
              <a:t>。</a:t>
            </a:r>
            <a:r>
              <a:rPr lang="en-US" altLang="zh-CN" sz="2800" dirty="0">
                <a:solidFill>
                  <a:srgbClr val="7030A0"/>
                </a:solidFill>
                <a:latin typeface="KaiTi" panose="02010609060101010101" pitchFamily="49" charset="-122"/>
                <a:ea typeface="KaiTi" panose="02010609060101010101" pitchFamily="49" charset="-122"/>
              </a:rPr>
              <a:t>37 </a:t>
            </a:r>
            <a:r>
              <a:rPr lang="zh-CN" altLang="en-US" sz="2800" dirty="0">
                <a:solidFill>
                  <a:srgbClr val="7030A0"/>
                </a:solidFill>
                <a:latin typeface="KaiTi" panose="02010609060101010101" pitchFamily="49" charset="-122"/>
                <a:ea typeface="KaiTi" panose="02010609060101010101" pitchFamily="49" charset="-122"/>
              </a:rPr>
              <a:t>主人来了，看见仆人</a:t>
            </a:r>
            <a:r>
              <a:rPr lang="zh-CN" altLang="en-US" sz="2800" b="1" dirty="0">
                <a:solidFill>
                  <a:schemeClr val="accent6">
                    <a:lumMod val="75000"/>
                  </a:schemeClr>
                </a:solidFill>
                <a:latin typeface="KaiTi" panose="02010609060101010101" pitchFamily="49" charset="-122"/>
                <a:ea typeface="KaiTi" panose="02010609060101010101" pitchFamily="49" charset="-122"/>
              </a:rPr>
              <a:t>警醒</a:t>
            </a:r>
            <a:r>
              <a:rPr lang="zh-CN" altLang="en-US" sz="2800" dirty="0">
                <a:solidFill>
                  <a:srgbClr val="7030A0"/>
                </a:solidFill>
                <a:latin typeface="KaiTi" panose="02010609060101010101" pitchFamily="49" charset="-122"/>
                <a:ea typeface="KaiTi" panose="02010609060101010101" pitchFamily="49" charset="-122"/>
              </a:rPr>
              <a:t>，那仆人就</a:t>
            </a:r>
            <a:r>
              <a:rPr lang="zh-CN" altLang="en-US" sz="2800" b="1" dirty="0">
                <a:solidFill>
                  <a:schemeClr val="accent6">
                    <a:lumMod val="75000"/>
                  </a:schemeClr>
                </a:solidFill>
                <a:latin typeface="KaiTi" panose="02010609060101010101" pitchFamily="49" charset="-122"/>
                <a:ea typeface="KaiTi" panose="02010609060101010101" pitchFamily="49" charset="-122"/>
              </a:rPr>
              <a:t>有福</a:t>
            </a:r>
            <a:r>
              <a:rPr lang="zh-CN" altLang="en-US" sz="2800" dirty="0">
                <a:solidFill>
                  <a:srgbClr val="7030A0"/>
                </a:solidFill>
                <a:latin typeface="KaiTi" panose="02010609060101010101" pitchFamily="49" charset="-122"/>
                <a:ea typeface="KaiTi" panose="02010609060101010101" pitchFamily="49" charset="-122"/>
              </a:rPr>
              <a:t>了。</a:t>
            </a:r>
          </a:p>
          <a:p>
            <a:endParaRPr lang="en-US" dirty="0"/>
          </a:p>
        </p:txBody>
      </p:sp>
      <p:sp>
        <p:nvSpPr>
          <p:cNvPr id="9" name="TextBox 8">
            <a:extLst>
              <a:ext uri="{FF2B5EF4-FFF2-40B4-BE49-F238E27FC236}">
                <a16:creationId xmlns:a16="http://schemas.microsoft.com/office/drawing/2014/main" id="{1F7BF3A9-4219-321C-5033-9A8ACB611554}"/>
              </a:ext>
            </a:extLst>
          </p:cNvPr>
          <p:cNvSpPr txBox="1"/>
          <p:nvPr/>
        </p:nvSpPr>
        <p:spPr>
          <a:xfrm>
            <a:off x="5927465" y="4735158"/>
            <a:ext cx="6264535" cy="954107"/>
          </a:xfrm>
          <a:prstGeom prst="rect">
            <a:avLst/>
          </a:prstGeom>
          <a:solidFill>
            <a:schemeClr val="bg2"/>
          </a:solidFill>
        </p:spPr>
        <p:txBody>
          <a:bodyPr wrap="square" rtlCol="0">
            <a:spAutoFit/>
          </a:bodyPr>
          <a:lstStyle/>
          <a:p>
            <a:r>
              <a:rPr lang="zh-CN" altLang="en-US" sz="2800" dirty="0">
                <a:solidFill>
                  <a:srgbClr val="7030A0"/>
                </a:solidFill>
                <a:latin typeface="KaiTi" panose="02010609060101010101" pitchFamily="49" charset="-122"/>
                <a:ea typeface="KaiTi" panose="02010609060101010101" pitchFamily="49" charset="-122"/>
              </a:rPr>
              <a:t>罗马书</a:t>
            </a:r>
            <a:r>
              <a:rPr lang="en-US" altLang="zh-CN" sz="2800" dirty="0">
                <a:solidFill>
                  <a:srgbClr val="7030A0"/>
                </a:solidFill>
                <a:latin typeface="KaiTi" panose="02010609060101010101" pitchFamily="49" charset="-122"/>
                <a:ea typeface="KaiTi" panose="02010609060101010101" pitchFamily="49" charset="-122"/>
              </a:rPr>
              <a:t>12:11 </a:t>
            </a:r>
            <a:r>
              <a:rPr lang="zh-CN" altLang="en-US" sz="2800" b="1" dirty="0">
                <a:solidFill>
                  <a:schemeClr val="accent6">
                    <a:lumMod val="75000"/>
                  </a:schemeClr>
                </a:solidFill>
                <a:latin typeface="KaiTi" panose="02010609060101010101" pitchFamily="49" charset="-122"/>
                <a:ea typeface="KaiTi" panose="02010609060101010101" pitchFamily="49" charset="-122"/>
              </a:rPr>
              <a:t>殷勤</a:t>
            </a:r>
            <a:r>
              <a:rPr lang="zh-CN" altLang="en-US" sz="2800" dirty="0">
                <a:solidFill>
                  <a:srgbClr val="7030A0"/>
                </a:solidFill>
                <a:latin typeface="KaiTi" panose="02010609060101010101" pitchFamily="49" charset="-122"/>
                <a:ea typeface="KaiTi" panose="02010609060101010101" pitchFamily="49" charset="-122"/>
              </a:rPr>
              <a:t>，不可懒惰；要心里</a:t>
            </a:r>
            <a:r>
              <a:rPr lang="zh-CN" altLang="en-US" sz="2800" b="1" dirty="0">
                <a:solidFill>
                  <a:schemeClr val="accent6">
                    <a:lumMod val="75000"/>
                  </a:schemeClr>
                </a:solidFill>
                <a:latin typeface="KaiTi" panose="02010609060101010101" pitchFamily="49" charset="-122"/>
                <a:ea typeface="KaiTi" panose="02010609060101010101" pitchFamily="49" charset="-122"/>
              </a:rPr>
              <a:t>火热</a:t>
            </a:r>
            <a:r>
              <a:rPr lang="zh-CN" altLang="en-US" sz="2800" dirty="0">
                <a:solidFill>
                  <a:srgbClr val="7030A0"/>
                </a:solidFill>
                <a:latin typeface="KaiTi" panose="02010609060101010101" pitchFamily="49" charset="-122"/>
                <a:ea typeface="KaiTi" panose="02010609060101010101" pitchFamily="49" charset="-122"/>
              </a:rPr>
              <a:t>，常常</a:t>
            </a:r>
            <a:r>
              <a:rPr lang="zh-CN" altLang="en-US" sz="2800" b="1" dirty="0">
                <a:solidFill>
                  <a:schemeClr val="accent6">
                    <a:lumMod val="75000"/>
                  </a:schemeClr>
                </a:solidFill>
                <a:latin typeface="KaiTi" panose="02010609060101010101" pitchFamily="49" charset="-122"/>
                <a:ea typeface="KaiTi" panose="02010609060101010101" pitchFamily="49" charset="-122"/>
              </a:rPr>
              <a:t>服事主</a:t>
            </a:r>
            <a:r>
              <a:rPr lang="zh-CN" altLang="en-US" sz="2800" dirty="0">
                <a:solidFill>
                  <a:srgbClr val="7030A0"/>
                </a:solidFill>
                <a:latin typeface="KaiTi" panose="02010609060101010101" pitchFamily="49" charset="-122"/>
                <a:ea typeface="KaiTi" panose="02010609060101010101" pitchFamily="49" charset="-122"/>
              </a:rPr>
              <a:t>。</a:t>
            </a:r>
            <a:endParaRPr lang="en-US" sz="2800" dirty="0">
              <a:solidFill>
                <a:srgbClr val="7030A0"/>
              </a:solidFill>
              <a:latin typeface="KaiTi" panose="02010609060101010101" pitchFamily="49" charset="-122"/>
              <a:ea typeface="KaiTi" panose="02010609060101010101" pitchFamily="49" charset="-122"/>
            </a:endParaRPr>
          </a:p>
        </p:txBody>
      </p:sp>
      <p:sp>
        <p:nvSpPr>
          <p:cNvPr id="10" name="TextBox 9">
            <a:extLst>
              <a:ext uri="{FF2B5EF4-FFF2-40B4-BE49-F238E27FC236}">
                <a16:creationId xmlns:a16="http://schemas.microsoft.com/office/drawing/2014/main" id="{46048961-4256-B6F4-82A6-054C8D8939FE}"/>
              </a:ext>
            </a:extLst>
          </p:cNvPr>
          <p:cNvSpPr txBox="1"/>
          <p:nvPr/>
        </p:nvSpPr>
        <p:spPr>
          <a:xfrm>
            <a:off x="1658470" y="4833771"/>
            <a:ext cx="4044875" cy="584775"/>
          </a:xfrm>
          <a:prstGeom prst="rect">
            <a:avLst/>
          </a:prstGeom>
          <a:solidFill>
            <a:schemeClr val="bg2"/>
          </a:solidFill>
        </p:spPr>
        <p:txBody>
          <a:bodyPr wrap="square" rtlCol="0">
            <a:spAutoFit/>
          </a:bodyPr>
          <a:lstStyle/>
          <a:p>
            <a:pPr marL="457200" indent="-457200">
              <a:buFont typeface="Arial" panose="020B0604020202020204" pitchFamily="34" charset="0"/>
              <a:buChar char="•"/>
            </a:pPr>
            <a:r>
              <a:rPr lang="zh-CN" altLang="en-US" sz="3200" b="1" dirty="0">
                <a:solidFill>
                  <a:srgbClr val="002060"/>
                </a:solidFill>
                <a:latin typeface="KaiTi" panose="02010609060101010101" pitchFamily="49" charset="-122"/>
                <a:ea typeface="KaiTi" panose="02010609060101010101" pitchFamily="49" charset="-122"/>
              </a:rPr>
              <a:t>在殷勤事奉中等候</a:t>
            </a:r>
            <a:endParaRPr lang="en-US" altLang="zh-CN" sz="3200" b="1" dirty="0">
              <a:solidFill>
                <a:srgbClr val="00206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74648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E330D615-A0CA-ABD4-BF4D-09CB9E31554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BE4E31A-4821-1522-0F95-AB49D626C743}"/>
              </a:ext>
            </a:extLst>
          </p:cNvPr>
          <p:cNvSpPr txBox="1"/>
          <p:nvPr/>
        </p:nvSpPr>
        <p:spPr>
          <a:xfrm>
            <a:off x="3797451" y="1350084"/>
            <a:ext cx="4647303" cy="3785652"/>
          </a:xfrm>
          <a:prstGeom prst="rect">
            <a:avLst/>
          </a:prstGeom>
          <a:solidFill>
            <a:srgbClr val="D8E3CF"/>
          </a:solidFill>
        </p:spPr>
        <p:txBody>
          <a:bodyPr wrap="square" rtlCol="0">
            <a:spAutoFit/>
          </a:bodyPr>
          <a:lstStyle/>
          <a:p>
            <a:pPr algn="ctr"/>
            <a:r>
              <a:rPr lang="zh-CN" altLang="en-US" sz="4000" b="1" dirty="0">
                <a:solidFill>
                  <a:srgbClr val="002060"/>
                </a:solidFill>
                <a:latin typeface="KaiTi" panose="02010609060101010101" pitchFamily="49" charset="-122"/>
                <a:ea typeface="KaiTi" panose="02010609060101010101" pitchFamily="49" charset="-122"/>
              </a:rPr>
              <a:t>纪念主：</a:t>
            </a:r>
            <a:endParaRPr lang="en-US" altLang="zh-CN" sz="4000" b="1" dirty="0">
              <a:solidFill>
                <a:srgbClr val="002060"/>
              </a:solidFill>
              <a:latin typeface="KaiTi" panose="02010609060101010101" pitchFamily="49" charset="-122"/>
              <a:ea typeface="KaiTi" panose="02010609060101010101" pitchFamily="49" charset="-122"/>
            </a:endParaRPr>
          </a:p>
          <a:p>
            <a:endParaRPr lang="en-US" sz="4000" b="1" dirty="0">
              <a:solidFill>
                <a:srgbClr val="C00000"/>
              </a:solidFill>
              <a:latin typeface="KaiTi" panose="02010609060101010101" pitchFamily="49" charset="-122"/>
              <a:ea typeface="KaiTi" panose="02010609060101010101" pitchFamily="49" charset="-122"/>
            </a:endParaRPr>
          </a:p>
          <a:p>
            <a:pPr marL="571500" indent="-571500">
              <a:buFont typeface="Arial" panose="020B0604020202020204" pitchFamily="34" charset="0"/>
              <a:buChar char="•"/>
            </a:pPr>
            <a:r>
              <a:rPr lang="zh-CN" altLang="en-US" sz="4000" b="1" dirty="0">
                <a:solidFill>
                  <a:srgbClr val="C00000"/>
                </a:solidFill>
                <a:latin typeface="KaiTi" panose="02010609060101010101" pitchFamily="49" charset="-122"/>
                <a:ea typeface="KaiTi" panose="02010609060101010101" pitchFamily="49" charset="-122"/>
              </a:rPr>
              <a:t>不只是知道</a:t>
            </a:r>
            <a:endParaRPr lang="en-US" altLang="zh-CN" sz="4000" b="1" dirty="0">
              <a:solidFill>
                <a:srgbClr val="C00000"/>
              </a:solidFill>
              <a:latin typeface="KaiTi" panose="02010609060101010101" pitchFamily="49" charset="-122"/>
              <a:ea typeface="KaiTi" panose="02010609060101010101" pitchFamily="49" charset="-122"/>
            </a:endParaRPr>
          </a:p>
          <a:p>
            <a:pPr marL="571500" indent="-571500">
              <a:buFont typeface="Arial" panose="020B0604020202020204" pitchFamily="34" charset="0"/>
              <a:buChar char="•"/>
            </a:pPr>
            <a:r>
              <a:rPr lang="zh-CN" altLang="en-US" sz="4000" b="1" dirty="0">
                <a:solidFill>
                  <a:srgbClr val="C00000"/>
                </a:solidFill>
                <a:latin typeface="KaiTi" panose="02010609060101010101" pitchFamily="49" charset="-122"/>
                <a:ea typeface="KaiTi" panose="02010609060101010101" pitchFamily="49" charset="-122"/>
              </a:rPr>
              <a:t>不只是想到</a:t>
            </a:r>
            <a:endParaRPr lang="en-US" altLang="zh-CN" sz="4000" b="1" dirty="0">
              <a:solidFill>
                <a:schemeClr val="accent6">
                  <a:lumMod val="75000"/>
                </a:schemeClr>
              </a:solidFill>
              <a:latin typeface="KaiTi" panose="02010609060101010101" pitchFamily="49" charset="-122"/>
              <a:ea typeface="KaiTi" panose="02010609060101010101" pitchFamily="49" charset="-122"/>
            </a:endParaRPr>
          </a:p>
          <a:p>
            <a:pPr marL="571500" indent="-571500">
              <a:buFont typeface="Arial" panose="020B0604020202020204" pitchFamily="34" charset="0"/>
              <a:buChar char="•"/>
            </a:pPr>
            <a:r>
              <a:rPr lang="zh-CN" altLang="en-US" sz="4000" b="1" dirty="0">
                <a:solidFill>
                  <a:schemeClr val="accent6">
                    <a:lumMod val="75000"/>
                  </a:schemeClr>
                </a:solidFill>
                <a:latin typeface="KaiTi" panose="02010609060101010101" pitchFamily="49" charset="-122"/>
                <a:ea typeface="KaiTi" panose="02010609060101010101" pitchFamily="49" charset="-122"/>
              </a:rPr>
              <a:t>而是心灵里思想</a:t>
            </a:r>
            <a:endParaRPr lang="en-US" altLang="zh-CN" sz="4000" b="1" dirty="0">
              <a:solidFill>
                <a:schemeClr val="accent6">
                  <a:lumMod val="75000"/>
                </a:schemeClr>
              </a:solidFill>
              <a:latin typeface="KaiTi" panose="02010609060101010101" pitchFamily="49" charset="-122"/>
              <a:ea typeface="KaiTi" panose="02010609060101010101" pitchFamily="49" charset="-122"/>
            </a:endParaRPr>
          </a:p>
          <a:p>
            <a:pPr marL="571500" indent="-571500">
              <a:buFont typeface="Arial" panose="020B0604020202020204" pitchFamily="34" charset="0"/>
              <a:buChar char="•"/>
            </a:pPr>
            <a:r>
              <a:rPr lang="zh-CN" altLang="en-US" sz="4000" b="1" dirty="0">
                <a:solidFill>
                  <a:schemeClr val="accent6">
                    <a:lumMod val="75000"/>
                  </a:schemeClr>
                </a:solidFill>
                <a:latin typeface="KaiTi" panose="02010609060101010101" pitchFamily="49" charset="-122"/>
                <a:ea typeface="KaiTi" panose="02010609060101010101" pitchFamily="49" charset="-122"/>
              </a:rPr>
              <a:t>而是行道中见证</a:t>
            </a:r>
            <a:endParaRPr lang="en-US" altLang="zh-CN" sz="4000" b="1" dirty="0">
              <a:solidFill>
                <a:schemeClr val="accent6">
                  <a:lumMod val="75000"/>
                </a:schemeClr>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04367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BD61B614-4AB5-0535-20AE-F3D9CD3FEC42}"/>
            </a:ext>
          </a:extLst>
        </p:cNvPr>
        <p:cNvGrpSpPr/>
        <p:nvPr/>
      </p:nvGrpSpPr>
      <p:grpSpPr>
        <a:xfrm>
          <a:off x="0" y="0"/>
          <a:ext cx="0" cy="0"/>
          <a:chOff x="0" y="0"/>
          <a:chExt cx="0" cy="0"/>
        </a:xfrm>
      </p:grpSpPr>
      <p:pic>
        <p:nvPicPr>
          <p:cNvPr id="2052" name="Picture 4" descr="新年献活祭">
            <a:extLst>
              <a:ext uri="{FF2B5EF4-FFF2-40B4-BE49-F238E27FC236}">
                <a16:creationId xmlns:a16="http://schemas.microsoft.com/office/drawing/2014/main" id="{2B7B3E18-AF3E-C421-8A43-1D93551FAE55}"/>
              </a:ext>
            </a:extLst>
          </p:cNvPr>
          <p:cNvPicPr>
            <a:picLocks noChangeAspect="1" noChangeArrowheads="1"/>
          </p:cNvPicPr>
          <p:nvPr/>
        </p:nvPicPr>
        <p:blipFill>
          <a:blip r:embed="rId2">
            <a:alphaModFix amt="18000"/>
            <a:extLst>
              <a:ext uri="{28A0092B-C50C-407E-A947-70E740481C1C}">
                <a14:useLocalDpi xmlns:a14="http://schemas.microsoft.com/office/drawing/2010/main" val="0"/>
              </a:ext>
            </a:extLst>
          </a:blip>
          <a:srcRect/>
          <a:stretch>
            <a:fillRect/>
          </a:stretch>
        </p:blipFill>
        <p:spPr bwMode="auto">
          <a:xfrm>
            <a:off x="5776856" y="0"/>
            <a:ext cx="6415144" cy="6938682"/>
          </a:xfrm>
          <a:prstGeom prst="rect">
            <a:avLst/>
          </a:prstGeom>
          <a:noFill/>
          <a:effectLst>
            <a:softEdge rad="5588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EB043F-60AA-BADD-7D85-368547D6B88D}"/>
              </a:ext>
            </a:extLst>
          </p:cNvPr>
          <p:cNvSpPr txBox="1"/>
          <p:nvPr/>
        </p:nvSpPr>
        <p:spPr>
          <a:xfrm>
            <a:off x="0" y="155986"/>
            <a:ext cx="12192000" cy="6186309"/>
          </a:xfrm>
          <a:prstGeom prst="rect">
            <a:avLst/>
          </a:prstGeom>
          <a:noFill/>
        </p:spPr>
        <p:txBody>
          <a:bodyPr wrap="square" rtlCol="0">
            <a:spAutoFit/>
          </a:bodyPr>
          <a:lstStyle/>
          <a:p>
            <a:endParaRPr lang="en-US" altLang="zh-CN" dirty="0"/>
          </a:p>
          <a:p>
            <a:r>
              <a:rPr lang="zh-CN" altLang="en-US" sz="2800" b="1" dirty="0">
                <a:solidFill>
                  <a:srgbClr val="002060"/>
                </a:solidFill>
                <a:latin typeface="KaiTi" panose="02010609060101010101" pitchFamily="49" charset="-122"/>
                <a:ea typeface="KaiTi" panose="02010609060101010101" pitchFamily="49" charset="-122"/>
              </a:rPr>
              <a:t>当作圣洁的活祭献与神</a:t>
            </a:r>
            <a:endParaRPr lang="en-US" sz="2800" b="1" dirty="0">
              <a:solidFill>
                <a:srgbClr val="002060"/>
              </a:solidFill>
              <a:latin typeface="KaiTi" panose="02010609060101010101" pitchFamily="49" charset="-122"/>
              <a:ea typeface="KaiTi" panose="02010609060101010101" pitchFamily="49" charset="-122"/>
            </a:endParaRPr>
          </a:p>
          <a:p>
            <a:endParaRPr lang="en-US" altLang="zh-CN" dirty="0"/>
          </a:p>
          <a:p>
            <a:pPr algn="ctr"/>
            <a:r>
              <a:rPr lang="zh-CN" altLang="en-US" sz="4800" b="1" dirty="0">
                <a:solidFill>
                  <a:srgbClr val="002060"/>
                </a:solidFill>
                <a:latin typeface="KaiTi" panose="02010609060101010101" pitchFamily="49" charset="-122"/>
                <a:ea typeface="KaiTi" panose="02010609060101010101" pitchFamily="49" charset="-122"/>
              </a:rPr>
              <a:t>纪念我</a:t>
            </a:r>
            <a:br>
              <a:rPr lang="en-US" altLang="zh-CN" sz="4400" b="1" dirty="0">
                <a:solidFill>
                  <a:srgbClr val="002060"/>
                </a:solidFill>
                <a:latin typeface="KaiTi" panose="02010609060101010101" pitchFamily="49" charset="-122"/>
                <a:ea typeface="KaiTi" panose="02010609060101010101" pitchFamily="49" charset="-122"/>
              </a:rPr>
            </a:br>
            <a:r>
              <a:rPr lang="en-US" altLang="zh-CN" sz="4400" b="1" dirty="0">
                <a:solidFill>
                  <a:srgbClr val="002060"/>
                </a:solidFill>
                <a:latin typeface="KaiTi" panose="02010609060101010101" pitchFamily="49" charset="-122"/>
                <a:ea typeface="KaiTi" panose="02010609060101010101" pitchFamily="49" charset="-122"/>
              </a:rPr>
              <a:t>  </a:t>
            </a:r>
            <a:r>
              <a:rPr lang="en-US" altLang="zh-CN" sz="3200" b="1" dirty="0">
                <a:solidFill>
                  <a:srgbClr val="0070C0"/>
                </a:solidFill>
                <a:latin typeface="Abadi" panose="020B0604020104020204" pitchFamily="34" charset="0"/>
                <a:ea typeface="KaiTi" panose="02010609060101010101" pitchFamily="49" charset="-122"/>
              </a:rPr>
              <a:t>Remember Me</a:t>
            </a:r>
            <a:br>
              <a:rPr lang="en-US" sz="1400" dirty="0">
                <a:solidFill>
                  <a:srgbClr val="0070C0"/>
                </a:solidFill>
              </a:rPr>
            </a:br>
            <a:endParaRPr lang="en-US" altLang="zh-CN" sz="3600" b="1" dirty="0">
              <a:solidFill>
                <a:srgbClr val="002060"/>
              </a:solidFill>
              <a:latin typeface="KaiTi" panose="02010609060101010101" pitchFamily="49" charset="-122"/>
              <a:ea typeface="KaiTi" panose="02010609060101010101" pitchFamily="49" charset="-122"/>
            </a:endParaRPr>
          </a:p>
          <a:p>
            <a:r>
              <a:rPr lang="zh-CN" altLang="en-US" sz="4000" b="1" dirty="0">
                <a:solidFill>
                  <a:srgbClr val="002060"/>
                </a:solidFill>
                <a:latin typeface="KaiTi" panose="02010609060101010101" pitchFamily="49" charset="-122"/>
                <a:ea typeface="KaiTi" panose="02010609060101010101" pitchFamily="49" charset="-122"/>
              </a:rPr>
              <a:t>一、主耶稣的宝血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纪念神的救赎</a:t>
            </a:r>
            <a:endParaRPr lang="en-US" dirty="0"/>
          </a:p>
          <a:p>
            <a:r>
              <a:rPr lang="en-US" sz="2800" dirty="0">
                <a:solidFill>
                  <a:srgbClr val="0070C0"/>
                </a:solidFill>
              </a:rPr>
              <a:t>           </a:t>
            </a:r>
            <a:r>
              <a:rPr lang="en-US" sz="2400" dirty="0">
                <a:solidFill>
                  <a:srgbClr val="0070C0"/>
                </a:solidFill>
              </a:rPr>
              <a:t>The Precious Blood of the Lord Jesus – </a:t>
            </a:r>
            <a:r>
              <a:rPr lang="en-US" altLang="zh-CN" sz="2400" dirty="0">
                <a:solidFill>
                  <a:srgbClr val="0070C0"/>
                </a:solidFill>
              </a:rPr>
              <a:t>In Remembrance of </a:t>
            </a:r>
            <a:r>
              <a:rPr lang="en-US" sz="2400" dirty="0">
                <a:solidFill>
                  <a:srgbClr val="0070C0"/>
                </a:solidFill>
              </a:rPr>
              <a:t> God's Redemption</a:t>
            </a:r>
          </a:p>
          <a:p>
            <a:pPr lvl="0"/>
            <a:r>
              <a:rPr lang="zh-CN" altLang="en-US" sz="4000" b="1" dirty="0">
                <a:solidFill>
                  <a:srgbClr val="002060"/>
                </a:solidFill>
                <a:latin typeface="KaiTi" panose="02010609060101010101" pitchFamily="49" charset="-122"/>
                <a:ea typeface="KaiTi" panose="02010609060101010101" pitchFamily="49" charset="-122"/>
              </a:rPr>
              <a:t>二、主耶稣的身体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纪念神的国度</a:t>
            </a:r>
            <a:endParaRPr lang="en-US" sz="4000" b="1" dirty="0">
              <a:solidFill>
                <a:schemeClr val="accent6">
                  <a:lumMod val="75000"/>
                </a:schemeClr>
              </a:solidFill>
              <a:latin typeface="KaiTi" panose="02010609060101010101" pitchFamily="49" charset="-122"/>
              <a:ea typeface="KaiTi" panose="02010609060101010101" pitchFamily="49" charset="-122"/>
            </a:endParaRPr>
          </a:p>
          <a:p>
            <a:r>
              <a:rPr lang="en-US" sz="2800" dirty="0">
                <a:solidFill>
                  <a:srgbClr val="0070C0"/>
                </a:solidFill>
              </a:rPr>
              <a:t>           </a:t>
            </a:r>
            <a:r>
              <a:rPr lang="en-US" sz="2400" dirty="0">
                <a:solidFill>
                  <a:srgbClr val="0070C0"/>
                </a:solidFill>
              </a:rPr>
              <a:t>The Body of the Lord Jesus – </a:t>
            </a:r>
            <a:r>
              <a:rPr lang="en-US" altLang="zh-CN" sz="2400" dirty="0">
                <a:solidFill>
                  <a:srgbClr val="0070C0"/>
                </a:solidFill>
              </a:rPr>
              <a:t>In Remembrance of The Kingdom of God</a:t>
            </a:r>
            <a:endParaRPr lang="en-US" sz="2400" dirty="0">
              <a:solidFill>
                <a:srgbClr val="0070C0"/>
              </a:solidFill>
            </a:endParaRPr>
          </a:p>
          <a:p>
            <a:r>
              <a:rPr lang="zh-CN" altLang="en-US" sz="4000" b="1" dirty="0">
                <a:solidFill>
                  <a:srgbClr val="002060"/>
                </a:solidFill>
                <a:latin typeface="KaiTi" panose="02010609060101010101" pitchFamily="49" charset="-122"/>
                <a:ea typeface="KaiTi" panose="02010609060101010101" pitchFamily="49" charset="-122"/>
              </a:rPr>
              <a:t>三、主基督的再来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行道中的等候</a:t>
            </a:r>
            <a:endParaRPr lang="en-US" altLang="zh-CN" sz="4000" b="1" dirty="0">
              <a:solidFill>
                <a:schemeClr val="accent6">
                  <a:lumMod val="75000"/>
                </a:schemeClr>
              </a:solidFill>
              <a:latin typeface="KaiTi" panose="02010609060101010101" pitchFamily="49" charset="-122"/>
              <a:ea typeface="KaiTi" panose="02010609060101010101" pitchFamily="49" charset="-122"/>
            </a:endParaRPr>
          </a:p>
          <a:p>
            <a:r>
              <a:rPr lang="en-US" sz="2800" dirty="0">
                <a:solidFill>
                  <a:srgbClr val="0070C0"/>
                </a:solidFill>
                <a:latin typeface="+mj-lt"/>
                <a:ea typeface="KaiTi" panose="02010609060101010101" pitchFamily="49" charset="-122"/>
              </a:rPr>
              <a:t>            </a:t>
            </a:r>
            <a:r>
              <a:rPr lang="en-US" sz="2400" dirty="0">
                <a:solidFill>
                  <a:srgbClr val="0070C0"/>
                </a:solidFill>
                <a:latin typeface="+mj-lt"/>
                <a:ea typeface="KaiTi" panose="02010609060101010101" pitchFamily="49" charset="-122"/>
              </a:rPr>
              <a:t>The Return of The Lord Christ – Waiting as doers of The Word</a:t>
            </a:r>
            <a:endParaRPr lang="en-US" sz="2400" dirty="0">
              <a:solidFill>
                <a:srgbClr val="0070C0"/>
              </a:solidFill>
            </a:endParaRPr>
          </a:p>
        </p:txBody>
      </p:sp>
    </p:spTree>
    <p:extLst>
      <p:ext uri="{BB962C8B-B14F-4D97-AF65-F5344CB8AC3E}">
        <p14:creationId xmlns:p14="http://schemas.microsoft.com/office/powerpoint/2010/main" val="393947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3" name="Group 1042">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040" name="Rectangle 1039">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372219E-0A56-ECD1-8BB2-07AFA865F0BB}"/>
              </a:ext>
            </a:extLst>
          </p:cNvPr>
          <p:cNvSpPr>
            <a:spLocks noGrp="1"/>
          </p:cNvSpPr>
          <p:nvPr>
            <p:ph type="title"/>
          </p:nvPr>
        </p:nvSpPr>
        <p:spPr>
          <a:xfrm>
            <a:off x="2849880" y="5642175"/>
            <a:ext cx="6924026" cy="913975"/>
          </a:xfrm>
        </p:spPr>
        <p:txBody>
          <a:bodyPr vert="horz" lIns="91440" tIns="45720" rIns="91440" bIns="45720" rtlCol="0" anchor="ctr">
            <a:noAutofit/>
          </a:bodyPr>
          <a:lstStyle/>
          <a:p>
            <a:r>
              <a:rPr lang="en-US" altLang="zh-CN" sz="8000" dirty="0">
                <a:solidFill>
                  <a:srgbClr val="FFFFFF"/>
                </a:solidFill>
              </a:rPr>
              <a:t>He is Risen!</a:t>
            </a:r>
            <a:endParaRPr lang="en-US" sz="8000" dirty="0">
              <a:solidFill>
                <a:srgbClr val="FFFFFF"/>
              </a:solidFill>
            </a:endParaRPr>
          </a:p>
        </p:txBody>
      </p:sp>
      <p:pic>
        <p:nvPicPr>
          <p:cNvPr id="1026" name="Picture 2">
            <a:extLst>
              <a:ext uri="{FF2B5EF4-FFF2-40B4-BE49-F238E27FC236}">
                <a16:creationId xmlns:a16="http://schemas.microsoft.com/office/drawing/2014/main" id="{03EF4667-28A9-6B9B-0A4C-5E19B2B5BA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2644"/>
          <a:stretch>
            <a:fillRect/>
          </a:stretch>
        </p:blipFill>
        <p:spPr bwMode="auto">
          <a:xfrm>
            <a:off x="1" y="10"/>
            <a:ext cx="12191998" cy="535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79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984633F9-1C9A-BB1E-F4A4-C0F2BA6AAC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BF89E8-BB37-13B2-ABB3-5837DC4CB550}"/>
              </a:ext>
            </a:extLst>
          </p:cNvPr>
          <p:cNvSpPr>
            <a:spLocks noGrp="1"/>
          </p:cNvSpPr>
          <p:nvPr>
            <p:ph idx="1"/>
          </p:nvPr>
        </p:nvSpPr>
        <p:spPr>
          <a:xfrm>
            <a:off x="4625788" y="-10758"/>
            <a:ext cx="7566212" cy="6858000"/>
          </a:xfrm>
          <a:solidFill>
            <a:schemeClr val="tx2">
              <a:lumMod val="10000"/>
              <a:lumOff val="90000"/>
            </a:schemeClr>
          </a:solidFill>
        </p:spPr>
        <p:txBody>
          <a:bodyPr/>
          <a:lstStyle/>
          <a:p>
            <a:pPr marL="0" indent="0">
              <a:buNone/>
            </a:pPr>
            <a:r>
              <a:rPr lang="zh-CN" altLang="en-US" b="1" dirty="0">
                <a:solidFill>
                  <a:srgbClr val="7030A0"/>
                </a:solidFill>
                <a:latin typeface="KaiTi" panose="02010609060101010101" pitchFamily="49" charset="-122"/>
                <a:ea typeface="KaiTi" panose="02010609060101010101" pitchFamily="49" charset="-122"/>
                <a:cs typeface="Lao UI" panose="020B0502040204020203" pitchFamily="34" charset="0"/>
              </a:rPr>
              <a:t>哥林多前书</a:t>
            </a:r>
            <a:r>
              <a:rPr lang="en-US" altLang="zh-CN" b="1" dirty="0">
                <a:solidFill>
                  <a:srgbClr val="7030A0"/>
                </a:solidFill>
                <a:latin typeface="KaiTi" panose="02010609060101010101" pitchFamily="49" charset="-122"/>
                <a:ea typeface="KaiTi" panose="02010609060101010101" pitchFamily="49" charset="-122"/>
                <a:cs typeface="Lao UI" panose="020B0502040204020203" pitchFamily="34" charset="0"/>
              </a:rPr>
              <a:t>11</a:t>
            </a:r>
            <a:r>
              <a:rPr lang="zh-CN" altLang="en-US" b="1" dirty="0">
                <a:solidFill>
                  <a:srgbClr val="7030A0"/>
                </a:solidFill>
                <a:latin typeface="KaiTi" panose="02010609060101010101" pitchFamily="49" charset="-122"/>
                <a:ea typeface="KaiTi" panose="02010609060101010101" pitchFamily="49" charset="-122"/>
                <a:cs typeface="Lao UI" panose="020B0502040204020203" pitchFamily="34" charset="0"/>
              </a:rPr>
              <a:t>：</a:t>
            </a:r>
            <a:r>
              <a:rPr lang="en-US" dirty="0">
                <a:solidFill>
                  <a:srgbClr val="7030A0"/>
                </a:solidFill>
                <a:latin typeface="KaiTi" panose="02010609060101010101" pitchFamily="49" charset="-122"/>
                <a:ea typeface="KaiTi" panose="02010609060101010101" pitchFamily="49" charset="-122"/>
              </a:rPr>
              <a:t>23 …</a:t>
            </a:r>
            <a:r>
              <a:rPr lang="zh-CN" altLang="en-US" dirty="0">
                <a:solidFill>
                  <a:srgbClr val="7030A0"/>
                </a:solidFill>
                <a:latin typeface="KaiTi" panose="02010609060101010101" pitchFamily="49" charset="-122"/>
                <a:ea typeface="KaiTi" panose="02010609060101010101" pitchFamily="49" charset="-122"/>
              </a:rPr>
              <a:t>主耶稣被卖的那一夜，拿起饼来，</a:t>
            </a:r>
            <a:r>
              <a:rPr lang="en-US" dirty="0">
                <a:solidFill>
                  <a:srgbClr val="7030A0"/>
                </a:solidFill>
                <a:latin typeface="KaiTi" panose="02010609060101010101" pitchFamily="49" charset="-122"/>
                <a:ea typeface="KaiTi" panose="02010609060101010101" pitchFamily="49" charset="-122"/>
              </a:rPr>
              <a:t>24</a:t>
            </a:r>
            <a:r>
              <a:rPr lang="zh-CN" altLang="en-US" dirty="0">
                <a:solidFill>
                  <a:srgbClr val="7030A0"/>
                </a:solidFill>
                <a:latin typeface="KaiTi" panose="02010609060101010101" pitchFamily="49" charset="-122"/>
                <a:ea typeface="KaiTi" panose="02010609060101010101" pitchFamily="49" charset="-122"/>
              </a:rPr>
              <a:t>祝谢了，就擘开，说：「这是</a:t>
            </a:r>
            <a:r>
              <a:rPr lang="zh-CN" altLang="en-US" b="1" dirty="0">
                <a:solidFill>
                  <a:srgbClr val="7030A0"/>
                </a:solidFill>
                <a:latin typeface="KaiTi" panose="02010609060101010101" pitchFamily="49" charset="-122"/>
                <a:ea typeface="KaiTi" panose="02010609060101010101" pitchFamily="49" charset="-122"/>
              </a:rPr>
              <a:t>我的</a:t>
            </a:r>
            <a:r>
              <a:rPr lang="zh-CN" altLang="en-US" b="1" dirty="0">
                <a:solidFill>
                  <a:schemeClr val="accent6">
                    <a:lumMod val="75000"/>
                  </a:schemeClr>
                </a:solidFill>
                <a:latin typeface="KaiTi" panose="02010609060101010101" pitchFamily="49" charset="-122"/>
                <a:ea typeface="KaiTi" panose="02010609060101010101" pitchFamily="49" charset="-122"/>
              </a:rPr>
              <a:t>身体</a:t>
            </a:r>
            <a:r>
              <a:rPr lang="zh-CN" altLang="en-US" dirty="0">
                <a:solidFill>
                  <a:srgbClr val="7030A0"/>
                </a:solidFill>
                <a:latin typeface="KaiTi" panose="02010609060101010101" pitchFamily="49" charset="-122"/>
                <a:ea typeface="KaiTi" panose="02010609060101010101" pitchFamily="49" charset="-122"/>
              </a:rPr>
              <a:t>，为你们</a:t>
            </a:r>
            <a:r>
              <a:rPr lang="zh-CN" altLang="en-US" b="1" dirty="0">
                <a:solidFill>
                  <a:schemeClr val="accent6">
                    <a:lumMod val="75000"/>
                  </a:schemeClr>
                </a:solidFill>
                <a:latin typeface="KaiTi" panose="02010609060101010101" pitchFamily="49" charset="-122"/>
                <a:ea typeface="KaiTi" panose="02010609060101010101" pitchFamily="49" charset="-122"/>
              </a:rPr>
              <a:t>舍的</a:t>
            </a:r>
            <a:r>
              <a:rPr lang="zh-CN" altLang="en-US" dirty="0">
                <a:solidFill>
                  <a:srgbClr val="7030A0"/>
                </a:solidFill>
                <a:latin typeface="KaiTi" panose="02010609060101010101" pitchFamily="49" charset="-122"/>
                <a:ea typeface="KaiTi" panose="02010609060101010101" pitchFamily="49" charset="-122"/>
              </a:rPr>
              <a:t>，你们应当如此行，为的是</a:t>
            </a:r>
            <a:r>
              <a:rPr lang="zh-CN" altLang="en-US" b="1" dirty="0">
                <a:solidFill>
                  <a:schemeClr val="accent6">
                    <a:lumMod val="75000"/>
                  </a:schemeClr>
                </a:solidFill>
                <a:latin typeface="KaiTi" panose="02010609060101010101" pitchFamily="49" charset="-122"/>
                <a:ea typeface="KaiTi" panose="02010609060101010101" pitchFamily="49" charset="-122"/>
              </a:rPr>
              <a:t>记念我</a:t>
            </a:r>
            <a:r>
              <a:rPr lang="zh-CN" altLang="en-US" dirty="0">
                <a:solidFill>
                  <a:srgbClr val="7030A0"/>
                </a:solidFill>
                <a:latin typeface="KaiTi" panose="02010609060101010101" pitchFamily="49" charset="-122"/>
                <a:ea typeface="KaiTi" panose="02010609060101010101" pitchFamily="49" charset="-122"/>
              </a:rPr>
              <a:t>。」</a:t>
            </a:r>
            <a:r>
              <a:rPr lang="en-US" dirty="0">
                <a:solidFill>
                  <a:srgbClr val="7030A0"/>
                </a:solidFill>
                <a:latin typeface="KaiTi" panose="02010609060101010101" pitchFamily="49" charset="-122"/>
                <a:ea typeface="KaiTi" panose="02010609060101010101" pitchFamily="49" charset="-122"/>
              </a:rPr>
              <a:t>25 </a:t>
            </a:r>
            <a:r>
              <a:rPr lang="zh-CN" altLang="en-US" dirty="0">
                <a:solidFill>
                  <a:srgbClr val="7030A0"/>
                </a:solidFill>
                <a:latin typeface="KaiTi" panose="02010609060101010101" pitchFamily="49" charset="-122"/>
                <a:ea typeface="KaiTi" panose="02010609060101010101" pitchFamily="49" charset="-122"/>
              </a:rPr>
              <a:t>饭后，也照样拿起杯来，说：「这杯是用</a:t>
            </a:r>
            <a:r>
              <a:rPr lang="zh-CN" altLang="en-US" b="1" dirty="0">
                <a:solidFill>
                  <a:srgbClr val="7030A0"/>
                </a:solidFill>
                <a:latin typeface="KaiTi" panose="02010609060101010101" pitchFamily="49" charset="-122"/>
                <a:ea typeface="KaiTi" panose="02010609060101010101" pitchFamily="49" charset="-122"/>
              </a:rPr>
              <a:t>我的</a:t>
            </a:r>
            <a:r>
              <a:rPr lang="zh-CN" altLang="en-US" b="1" dirty="0">
                <a:solidFill>
                  <a:schemeClr val="accent6">
                    <a:lumMod val="75000"/>
                  </a:schemeClr>
                </a:solidFill>
                <a:latin typeface="KaiTi" panose="02010609060101010101" pitchFamily="49" charset="-122"/>
                <a:ea typeface="KaiTi" panose="02010609060101010101" pitchFamily="49" charset="-122"/>
              </a:rPr>
              <a:t>血</a:t>
            </a:r>
            <a:r>
              <a:rPr lang="zh-CN" altLang="en-US" dirty="0">
                <a:solidFill>
                  <a:srgbClr val="7030A0"/>
                </a:solidFill>
                <a:latin typeface="KaiTi" panose="02010609060101010101" pitchFamily="49" charset="-122"/>
                <a:ea typeface="KaiTi" panose="02010609060101010101" pitchFamily="49" charset="-122"/>
              </a:rPr>
              <a:t>所立的</a:t>
            </a:r>
            <a:r>
              <a:rPr lang="zh-CN" altLang="en-US" b="1" dirty="0">
                <a:solidFill>
                  <a:schemeClr val="accent6">
                    <a:lumMod val="75000"/>
                  </a:schemeClr>
                </a:solidFill>
                <a:latin typeface="KaiTi" panose="02010609060101010101" pitchFamily="49" charset="-122"/>
                <a:ea typeface="KaiTi" panose="02010609060101010101" pitchFamily="49" charset="-122"/>
              </a:rPr>
              <a:t>新约</a:t>
            </a:r>
            <a:r>
              <a:rPr lang="zh-CN" altLang="en-US" dirty="0">
                <a:solidFill>
                  <a:srgbClr val="7030A0"/>
                </a:solidFill>
                <a:latin typeface="KaiTi" panose="02010609060101010101" pitchFamily="49" charset="-122"/>
                <a:ea typeface="KaiTi" panose="02010609060101010101" pitchFamily="49" charset="-122"/>
              </a:rPr>
              <a:t>，你们每逢喝的时候，要如此行，为的是</a:t>
            </a:r>
            <a:r>
              <a:rPr lang="zh-CN" altLang="en-US" b="1" dirty="0">
                <a:solidFill>
                  <a:schemeClr val="accent6">
                    <a:lumMod val="75000"/>
                  </a:schemeClr>
                </a:solidFill>
                <a:latin typeface="KaiTi" panose="02010609060101010101" pitchFamily="49" charset="-122"/>
                <a:ea typeface="KaiTi" panose="02010609060101010101" pitchFamily="49" charset="-122"/>
              </a:rPr>
              <a:t>记念我</a:t>
            </a:r>
            <a:r>
              <a:rPr lang="zh-CN" altLang="en-US" dirty="0">
                <a:solidFill>
                  <a:srgbClr val="7030A0"/>
                </a:solidFill>
                <a:latin typeface="KaiTi" panose="02010609060101010101" pitchFamily="49" charset="-122"/>
                <a:ea typeface="KaiTi" panose="02010609060101010101" pitchFamily="49" charset="-122"/>
              </a:rPr>
              <a:t>。」</a:t>
            </a:r>
            <a:r>
              <a:rPr lang="en-US" dirty="0">
                <a:solidFill>
                  <a:srgbClr val="7030A0"/>
                </a:solidFill>
                <a:latin typeface="KaiTi" panose="02010609060101010101" pitchFamily="49" charset="-122"/>
                <a:ea typeface="KaiTi" panose="02010609060101010101" pitchFamily="49" charset="-122"/>
              </a:rPr>
              <a:t>26 </a:t>
            </a:r>
            <a:r>
              <a:rPr lang="zh-CN" altLang="en-US" dirty="0">
                <a:solidFill>
                  <a:srgbClr val="7030A0"/>
                </a:solidFill>
                <a:latin typeface="KaiTi" panose="02010609060101010101" pitchFamily="49" charset="-122"/>
                <a:ea typeface="KaiTi" panose="02010609060101010101" pitchFamily="49" charset="-122"/>
              </a:rPr>
              <a:t>你们每逢吃这饼，喝这杯，是表明主的死，直</a:t>
            </a:r>
            <a:r>
              <a:rPr lang="zh-CN" altLang="en-US" b="1" dirty="0">
                <a:solidFill>
                  <a:schemeClr val="accent6">
                    <a:lumMod val="75000"/>
                  </a:schemeClr>
                </a:solidFill>
                <a:latin typeface="KaiTi" panose="02010609060101010101" pitchFamily="49" charset="-122"/>
                <a:ea typeface="KaiTi" panose="02010609060101010101" pitchFamily="49" charset="-122"/>
              </a:rPr>
              <a:t>等到他来</a:t>
            </a:r>
            <a:r>
              <a:rPr lang="zh-CN" altLang="en-US" dirty="0">
                <a:solidFill>
                  <a:srgbClr val="7030A0"/>
                </a:solidFill>
                <a:latin typeface="KaiTi" panose="02010609060101010101" pitchFamily="49" charset="-122"/>
                <a:ea typeface="KaiTi" panose="02010609060101010101" pitchFamily="49" charset="-122"/>
              </a:rPr>
              <a:t>。</a:t>
            </a:r>
            <a:endParaRPr lang="zh-CN" altLang="en-US" sz="3200" dirty="0">
              <a:solidFill>
                <a:srgbClr val="7030A0"/>
              </a:solidFill>
              <a:latin typeface="KaiTi" panose="02010609060101010101" pitchFamily="49" charset="-122"/>
              <a:ea typeface="KaiTi" panose="02010609060101010101" pitchFamily="49" charset="-122"/>
              <a:cs typeface="Lao UI" panose="020B0502040204020203" pitchFamily="34" charset="0"/>
            </a:endParaRPr>
          </a:p>
          <a:p>
            <a:pPr marL="0" indent="0">
              <a:buNone/>
            </a:pPr>
            <a:r>
              <a:rPr lang="en-US" sz="2400" dirty="0">
                <a:solidFill>
                  <a:srgbClr val="0070C0"/>
                </a:solidFill>
              </a:rPr>
              <a:t>1 Corinthians</a:t>
            </a:r>
            <a:r>
              <a:rPr lang="en-US" sz="2400" b="1" dirty="0">
                <a:solidFill>
                  <a:srgbClr val="0070C0"/>
                </a:solidFill>
                <a:latin typeface="KaiTi" panose="02010609060101010101" pitchFamily="49" charset="-122"/>
                <a:ea typeface="KaiTi" panose="02010609060101010101" pitchFamily="49" charset="-122"/>
              </a:rPr>
              <a:t>11</a:t>
            </a:r>
            <a:r>
              <a:rPr lang="en-US" altLang="zh-TW" sz="2400" b="1" dirty="0">
                <a:solidFill>
                  <a:srgbClr val="0070C0"/>
                </a:solidFill>
                <a:latin typeface="KaiTi" panose="02010609060101010101" pitchFamily="49" charset="-122"/>
                <a:ea typeface="KaiTi" panose="02010609060101010101" pitchFamily="49" charset="-122"/>
              </a:rPr>
              <a:t>:</a:t>
            </a:r>
            <a:r>
              <a:rPr lang="en-US" sz="2400" dirty="0">
                <a:solidFill>
                  <a:srgbClr val="0070C0"/>
                </a:solidFill>
              </a:rPr>
              <a:t> </a:t>
            </a:r>
            <a:r>
              <a:rPr lang="en-US" sz="2400" b="1" dirty="0">
                <a:solidFill>
                  <a:srgbClr val="0070C0"/>
                </a:solidFill>
              </a:rPr>
              <a:t>23</a:t>
            </a:r>
            <a:r>
              <a:rPr lang="en-US" sz="2400" dirty="0">
                <a:solidFill>
                  <a:srgbClr val="0070C0"/>
                </a:solidFill>
              </a:rPr>
              <a:t> …the Lord Jesus on the night when he was betrayed took bread, </a:t>
            </a:r>
            <a:r>
              <a:rPr lang="en-US" sz="2400" b="1" dirty="0">
                <a:solidFill>
                  <a:srgbClr val="0070C0"/>
                </a:solidFill>
              </a:rPr>
              <a:t>24</a:t>
            </a:r>
            <a:r>
              <a:rPr lang="en-US" sz="2400" dirty="0">
                <a:solidFill>
                  <a:srgbClr val="0070C0"/>
                </a:solidFill>
              </a:rPr>
              <a:t> and when he had given thanks, he broke it, and said, “This is my body, which is for you. Do this in remembrance of me.” </a:t>
            </a:r>
            <a:r>
              <a:rPr lang="en-US" sz="2400" b="1" dirty="0">
                <a:solidFill>
                  <a:srgbClr val="0070C0"/>
                </a:solidFill>
              </a:rPr>
              <a:t>25</a:t>
            </a:r>
            <a:r>
              <a:rPr lang="en-US" sz="2400" dirty="0">
                <a:solidFill>
                  <a:srgbClr val="0070C0"/>
                </a:solidFill>
              </a:rPr>
              <a:t> In the same way also he took the cup, after supper, saying, “This cup is the new covenant in my blood. Do this, as often as you drink it, in remembrance of me.” </a:t>
            </a:r>
            <a:r>
              <a:rPr lang="en-US" sz="2400" b="1" dirty="0">
                <a:solidFill>
                  <a:srgbClr val="0070C0"/>
                </a:solidFill>
              </a:rPr>
              <a:t>26</a:t>
            </a:r>
            <a:r>
              <a:rPr lang="en-US" sz="2400" dirty="0">
                <a:solidFill>
                  <a:srgbClr val="0070C0"/>
                </a:solidFill>
              </a:rPr>
              <a:t> For as often as you eat this bread and drink the cup, you proclaim the Lord's death until he comes.</a:t>
            </a:r>
          </a:p>
          <a:p>
            <a:pPr marL="0" indent="0">
              <a:buNone/>
            </a:pPr>
            <a:endParaRPr lang="en-US" sz="2700" b="1" dirty="0">
              <a:solidFill>
                <a:srgbClr val="0070C0"/>
              </a:solidFill>
              <a:latin typeface="KaiTi" panose="02010609060101010101" pitchFamily="49" charset="-122"/>
              <a:ea typeface="KaiTi" panose="02010609060101010101" pitchFamily="49" charset="-122"/>
            </a:endParaRPr>
          </a:p>
          <a:p>
            <a:pPr marL="0" indent="0">
              <a:buNone/>
            </a:pPr>
            <a:endParaRPr lang="zh-CN" altLang="en-US" dirty="0">
              <a:solidFill>
                <a:srgbClr val="7030A0"/>
              </a:solidFill>
              <a:latin typeface="KaiTi" panose="02010609060101010101" pitchFamily="49" charset="-122"/>
              <a:ea typeface="KaiTi" panose="02010609060101010101" pitchFamily="49" charset="-122"/>
            </a:endParaRPr>
          </a:p>
          <a:p>
            <a:pPr marL="0" indent="0">
              <a:buNone/>
            </a:pPr>
            <a:r>
              <a:rPr lang="en-US" altLang="zh-CN" sz="2300" dirty="0">
                <a:solidFill>
                  <a:srgbClr val="0070C0"/>
                </a:solidFill>
                <a:latin typeface="+mj-lt"/>
                <a:ea typeface="KaiTi" panose="02010609060101010101" pitchFamily="49" charset="-122"/>
              </a:rPr>
              <a:t> </a:t>
            </a:r>
            <a:endParaRPr lang="en-US" sz="2300" dirty="0">
              <a:solidFill>
                <a:srgbClr val="0070C0"/>
              </a:solidFill>
              <a:latin typeface="+mj-lt"/>
            </a:endParaRPr>
          </a:p>
          <a:p>
            <a:pPr marL="0" indent="0">
              <a:buNone/>
            </a:pPr>
            <a:endParaRPr lang="en-US" altLang="zh-CN" dirty="0">
              <a:solidFill>
                <a:srgbClr val="0070C0"/>
              </a:solidFill>
              <a:latin typeface="Abadi" panose="020B0604020104020204" pitchFamily="34" charset="0"/>
              <a:ea typeface="KaiTi" panose="02010609060101010101" pitchFamily="49" charset="-122"/>
            </a:endParaRPr>
          </a:p>
          <a:p>
            <a:pPr marL="0" indent="0">
              <a:buNone/>
            </a:pPr>
            <a:endParaRPr lang="en-US" dirty="0">
              <a:solidFill>
                <a:schemeClr val="accent5"/>
              </a:solidFill>
              <a:latin typeface="KaiTi" panose="02010609060101010101" pitchFamily="49" charset="-122"/>
              <a:ea typeface="KaiTi" panose="02010609060101010101" pitchFamily="49" charset="-122"/>
            </a:endParaRPr>
          </a:p>
          <a:p>
            <a:endParaRPr lang="en-US" dirty="0"/>
          </a:p>
        </p:txBody>
      </p:sp>
      <p:sp>
        <p:nvSpPr>
          <p:cNvPr id="4" name="TextBox 3">
            <a:extLst>
              <a:ext uri="{FF2B5EF4-FFF2-40B4-BE49-F238E27FC236}">
                <a16:creationId xmlns:a16="http://schemas.microsoft.com/office/drawing/2014/main" id="{EE26E653-2C8C-EBDC-0E2A-B31B0B9F5CA5}"/>
              </a:ext>
            </a:extLst>
          </p:cNvPr>
          <p:cNvSpPr txBox="1"/>
          <p:nvPr/>
        </p:nvSpPr>
        <p:spPr>
          <a:xfrm>
            <a:off x="139849" y="295836"/>
            <a:ext cx="4539727" cy="5693866"/>
          </a:xfrm>
          <a:prstGeom prst="rect">
            <a:avLst/>
          </a:prstGeom>
          <a:noFill/>
        </p:spPr>
        <p:txBody>
          <a:bodyPr wrap="square" rtlCol="0">
            <a:spAutoFit/>
          </a:bodyPr>
          <a:lstStyle/>
          <a:p>
            <a:r>
              <a:rPr lang="en-US" altLang="zh-CN" sz="2800" b="1" dirty="0">
                <a:solidFill>
                  <a:srgbClr val="002060"/>
                </a:solidFill>
                <a:latin typeface="KaiTi" panose="02010609060101010101" pitchFamily="49" charset="-122"/>
                <a:ea typeface="KaiTi" panose="02010609060101010101" pitchFamily="49" charset="-122"/>
              </a:rPr>
              <a:t>1.</a:t>
            </a:r>
            <a:r>
              <a:rPr lang="zh-CN" altLang="en-US" sz="2800" b="1" dirty="0">
                <a:solidFill>
                  <a:srgbClr val="002060"/>
                </a:solidFill>
                <a:latin typeface="KaiTi" panose="02010609060101010101" pitchFamily="49" charset="-122"/>
                <a:ea typeface="KaiTi" panose="02010609060101010101" pitchFamily="49" charset="-122"/>
              </a:rPr>
              <a:t>主耶稣用身体建国度</a:t>
            </a:r>
            <a:endParaRPr lang="en-US" altLang="zh-CN" sz="2800" dirty="0">
              <a:solidFill>
                <a:schemeClr val="accent6">
                  <a:lumMod val="75000"/>
                </a:schemeClr>
              </a:solidFill>
              <a:latin typeface="KaiTi" panose="02010609060101010101" pitchFamily="49" charset="-122"/>
              <a:ea typeface="KaiTi" panose="02010609060101010101" pitchFamily="49" charset="-122"/>
            </a:endParaRPr>
          </a:p>
          <a:p>
            <a:r>
              <a:rPr lang="en-US" altLang="zh-CN" sz="2800" b="1" dirty="0">
                <a:solidFill>
                  <a:srgbClr val="002060"/>
                </a:solidFill>
                <a:latin typeface="KaiTi" panose="02010609060101010101" pitchFamily="49" charset="-122"/>
                <a:ea typeface="KaiTi" panose="02010609060101010101" pitchFamily="49" charset="-122"/>
              </a:rPr>
              <a:t> </a:t>
            </a:r>
            <a:r>
              <a:rPr lang="zh-CN" altLang="en-US" sz="2800" b="1" dirty="0">
                <a:solidFill>
                  <a:schemeClr val="accent6">
                    <a:lumMod val="75000"/>
                  </a:schemeClr>
                </a:solidFill>
                <a:latin typeface="KaiTi" panose="02010609060101010101" pitchFamily="49" charset="-122"/>
                <a:ea typeface="KaiTi" panose="02010609060101010101" pitchFamily="49" charset="-122"/>
              </a:rPr>
              <a:t>如此行：在基督里</a:t>
            </a:r>
            <a:endParaRPr lang="en-US" altLang="zh-CN" sz="2800" b="1" dirty="0">
              <a:solidFill>
                <a:schemeClr val="accent6">
                  <a:lumMod val="75000"/>
                </a:schemeClr>
              </a:solidFill>
              <a:latin typeface="KaiTi" panose="02010609060101010101" pitchFamily="49" charset="-122"/>
              <a:ea typeface="KaiTi" panose="02010609060101010101" pitchFamily="49" charset="-122"/>
            </a:endParaRPr>
          </a:p>
          <a:p>
            <a:r>
              <a:rPr lang="en-US" altLang="zh-CN" sz="2800" b="1" dirty="0">
                <a:solidFill>
                  <a:schemeClr val="accent6">
                    <a:lumMod val="75000"/>
                  </a:schemeClr>
                </a:solidFill>
                <a:latin typeface="KaiTi" panose="02010609060101010101" pitchFamily="49" charset="-122"/>
                <a:ea typeface="KaiTi" panose="02010609060101010101" pitchFamily="49" charset="-122"/>
              </a:rPr>
              <a:t>	    </a:t>
            </a:r>
            <a:r>
              <a:rPr lang="zh-CN" altLang="en-US" sz="2800" b="1" dirty="0">
                <a:solidFill>
                  <a:schemeClr val="accent6">
                    <a:lumMod val="75000"/>
                  </a:schemeClr>
                </a:solidFill>
                <a:latin typeface="KaiTi" panose="02010609060101010101" pitchFamily="49" charset="-122"/>
                <a:ea typeface="KaiTi" panose="02010609060101010101" pitchFamily="49" charset="-122"/>
              </a:rPr>
              <a:t>神与我们同在</a:t>
            </a:r>
            <a:endParaRPr lang="en-US" altLang="zh-CN" sz="2800" b="1" dirty="0">
              <a:solidFill>
                <a:schemeClr val="accent6">
                  <a:lumMod val="75000"/>
                </a:schemeClr>
              </a:solidFill>
              <a:latin typeface="KaiTi" panose="02010609060101010101" pitchFamily="49" charset="-122"/>
              <a:ea typeface="KaiTi" panose="02010609060101010101" pitchFamily="49" charset="-122"/>
            </a:endParaRPr>
          </a:p>
          <a:p>
            <a:r>
              <a:rPr lang="en-US" altLang="zh-CN" sz="2800" b="1" dirty="0">
                <a:solidFill>
                  <a:schemeClr val="accent6">
                    <a:lumMod val="75000"/>
                  </a:schemeClr>
                </a:solidFill>
                <a:latin typeface="KaiTi" panose="02010609060101010101" pitchFamily="49" charset="-122"/>
                <a:ea typeface="KaiTi" panose="02010609060101010101" pitchFamily="49" charset="-122"/>
              </a:rPr>
              <a:t>	    </a:t>
            </a:r>
            <a:r>
              <a:rPr lang="zh-CN" altLang="en-US" sz="2800" b="1" dirty="0">
                <a:solidFill>
                  <a:schemeClr val="accent6">
                    <a:lumMod val="75000"/>
                  </a:schemeClr>
                </a:solidFill>
                <a:latin typeface="KaiTi" panose="02010609060101010101" pitchFamily="49" charset="-122"/>
                <a:ea typeface="KaiTi" panose="02010609060101010101" pitchFamily="49" charset="-122"/>
              </a:rPr>
              <a:t>教会 </a:t>
            </a:r>
            <a:r>
              <a:rPr lang="en-US" altLang="zh-CN" sz="2800" b="1" dirty="0">
                <a:solidFill>
                  <a:schemeClr val="accent6">
                    <a:lumMod val="75000"/>
                  </a:schemeClr>
                </a:solidFill>
                <a:latin typeface="KaiTi" panose="02010609060101010101" pitchFamily="49" charset="-122"/>
                <a:ea typeface="KaiTi" panose="02010609060101010101" pitchFamily="49" charset="-122"/>
              </a:rPr>
              <a:t>-&gt; </a:t>
            </a:r>
            <a:r>
              <a:rPr lang="zh-CN" altLang="en-US" sz="2800" b="1" dirty="0">
                <a:solidFill>
                  <a:schemeClr val="accent6">
                    <a:lumMod val="75000"/>
                  </a:schemeClr>
                </a:solidFill>
                <a:latin typeface="KaiTi" panose="02010609060101010101" pitchFamily="49" charset="-122"/>
                <a:ea typeface="KaiTi" panose="02010609060101010101" pitchFamily="49" charset="-122"/>
              </a:rPr>
              <a:t>国度</a:t>
            </a:r>
            <a:endParaRPr lang="en-US" altLang="zh-CN" sz="2800" b="1" dirty="0">
              <a:solidFill>
                <a:schemeClr val="accent6">
                  <a:lumMod val="75000"/>
                </a:schemeClr>
              </a:solidFill>
              <a:latin typeface="KaiTi" panose="02010609060101010101" pitchFamily="49" charset="-122"/>
              <a:ea typeface="KaiTi" panose="02010609060101010101" pitchFamily="49" charset="-122"/>
            </a:endParaRPr>
          </a:p>
          <a:p>
            <a:r>
              <a:rPr lang="en-US" altLang="zh-CN" sz="2800" b="1" dirty="0">
                <a:solidFill>
                  <a:srgbClr val="002060"/>
                </a:solidFill>
                <a:latin typeface="KaiTi" panose="02010609060101010101" pitchFamily="49" charset="-122"/>
                <a:ea typeface="KaiTi" panose="02010609060101010101" pitchFamily="49" charset="-122"/>
              </a:rPr>
              <a:t>2.</a:t>
            </a:r>
            <a:r>
              <a:rPr lang="zh-CN" altLang="en-US" sz="2800" b="1" dirty="0">
                <a:solidFill>
                  <a:srgbClr val="002060"/>
                </a:solidFill>
                <a:latin typeface="KaiTi" panose="02010609060101010101" pitchFamily="49" charset="-122"/>
                <a:ea typeface="KaiTi" panose="02010609060101010101" pitchFamily="49" charset="-122"/>
              </a:rPr>
              <a:t>主耶稣用宝血立新约</a:t>
            </a:r>
            <a:endParaRPr lang="en-US" altLang="zh-CN" sz="2800" b="1" dirty="0">
              <a:solidFill>
                <a:srgbClr val="002060"/>
              </a:solidFill>
              <a:latin typeface="KaiTi" panose="02010609060101010101" pitchFamily="49" charset="-122"/>
              <a:ea typeface="KaiTi" panose="02010609060101010101" pitchFamily="49" charset="-122"/>
            </a:endParaRPr>
          </a:p>
          <a:p>
            <a:r>
              <a:rPr lang="en-US" altLang="zh-CN" sz="2800" b="1" dirty="0">
                <a:solidFill>
                  <a:schemeClr val="accent6">
                    <a:lumMod val="75000"/>
                  </a:schemeClr>
                </a:solidFill>
                <a:latin typeface="KaiTi" panose="02010609060101010101" pitchFamily="49" charset="-122"/>
                <a:ea typeface="KaiTi" panose="02010609060101010101" pitchFamily="49" charset="-122"/>
              </a:rPr>
              <a:t>	</a:t>
            </a:r>
            <a:r>
              <a:rPr lang="zh-CN" altLang="en-US" sz="2800" b="1" dirty="0">
                <a:solidFill>
                  <a:schemeClr val="accent6">
                    <a:lumMod val="75000"/>
                  </a:schemeClr>
                </a:solidFill>
                <a:latin typeface="KaiTi" panose="02010609060101010101" pitchFamily="49" charset="-122"/>
                <a:ea typeface="KaiTi" panose="02010609060101010101" pitchFamily="49" charset="-122"/>
              </a:rPr>
              <a:t>因宝血罪得赦</a:t>
            </a:r>
            <a:endParaRPr lang="en-US" altLang="zh-CN" sz="2800" b="1" dirty="0">
              <a:solidFill>
                <a:schemeClr val="accent6">
                  <a:lumMod val="75000"/>
                </a:schemeClr>
              </a:solidFill>
              <a:latin typeface="KaiTi" panose="02010609060101010101" pitchFamily="49" charset="-122"/>
              <a:ea typeface="KaiTi" panose="02010609060101010101" pitchFamily="49" charset="-122"/>
            </a:endParaRPr>
          </a:p>
          <a:p>
            <a:r>
              <a:rPr lang="en-US" altLang="zh-CN" sz="2800" b="1" dirty="0">
                <a:solidFill>
                  <a:schemeClr val="accent6">
                    <a:lumMod val="75000"/>
                  </a:schemeClr>
                </a:solidFill>
                <a:latin typeface="KaiTi" panose="02010609060101010101" pitchFamily="49" charset="-122"/>
                <a:ea typeface="KaiTi" panose="02010609060101010101" pitchFamily="49" charset="-122"/>
              </a:rPr>
              <a:t>	</a:t>
            </a:r>
            <a:r>
              <a:rPr lang="zh-CN" altLang="en-US" sz="2800" b="1" dirty="0">
                <a:solidFill>
                  <a:schemeClr val="accent6">
                    <a:lumMod val="75000"/>
                  </a:schemeClr>
                </a:solidFill>
                <a:latin typeface="KaiTi" panose="02010609060101010101" pitchFamily="49" charset="-122"/>
                <a:ea typeface="KaiTi" panose="02010609060101010101" pitchFamily="49" charset="-122"/>
              </a:rPr>
              <a:t>与基督同复活</a:t>
            </a:r>
            <a:endParaRPr lang="en-US" altLang="zh-CN" sz="2800" b="1" dirty="0">
              <a:solidFill>
                <a:schemeClr val="accent6">
                  <a:lumMod val="75000"/>
                </a:schemeClr>
              </a:solidFill>
              <a:latin typeface="KaiTi" panose="02010609060101010101" pitchFamily="49" charset="-122"/>
              <a:ea typeface="KaiTi" panose="02010609060101010101" pitchFamily="49" charset="-122"/>
            </a:endParaRPr>
          </a:p>
          <a:p>
            <a:r>
              <a:rPr lang="en-US" altLang="zh-CN" sz="2800" b="1" dirty="0">
                <a:solidFill>
                  <a:schemeClr val="accent6">
                    <a:lumMod val="75000"/>
                  </a:schemeClr>
                </a:solidFill>
                <a:latin typeface="KaiTi" panose="02010609060101010101" pitchFamily="49" charset="-122"/>
                <a:ea typeface="KaiTi" panose="02010609060101010101" pitchFamily="49" charset="-122"/>
              </a:rPr>
              <a:t>	</a:t>
            </a:r>
            <a:r>
              <a:rPr lang="zh-CN" altLang="en-US" sz="2800" b="1" dirty="0">
                <a:solidFill>
                  <a:schemeClr val="accent6">
                    <a:lumMod val="75000"/>
                  </a:schemeClr>
                </a:solidFill>
                <a:latin typeface="KaiTi" panose="02010609060101010101" pitchFamily="49" charset="-122"/>
                <a:ea typeface="KaiTi" panose="02010609060101010101" pitchFamily="49" charset="-122"/>
              </a:rPr>
              <a:t>成为国度子民</a:t>
            </a:r>
            <a:endParaRPr lang="en-US" altLang="zh-CN" sz="2800" b="1" dirty="0">
              <a:solidFill>
                <a:schemeClr val="accent6">
                  <a:lumMod val="75000"/>
                </a:schemeClr>
              </a:solidFill>
              <a:latin typeface="KaiTi" panose="02010609060101010101" pitchFamily="49" charset="-122"/>
              <a:ea typeface="KaiTi" panose="02010609060101010101" pitchFamily="49" charset="-122"/>
            </a:endParaRPr>
          </a:p>
          <a:p>
            <a:r>
              <a:rPr lang="en-US" altLang="zh-CN" sz="2800" b="1" dirty="0">
                <a:solidFill>
                  <a:srgbClr val="002060"/>
                </a:solidFill>
                <a:latin typeface="KaiTi" panose="02010609060101010101" pitchFamily="49" charset="-122"/>
                <a:ea typeface="KaiTi" panose="02010609060101010101" pitchFamily="49" charset="-122"/>
              </a:rPr>
              <a:t>3.</a:t>
            </a:r>
            <a:r>
              <a:rPr lang="zh-CN" altLang="en-US" sz="2800" b="1" dirty="0">
                <a:solidFill>
                  <a:srgbClr val="002060"/>
                </a:solidFill>
                <a:latin typeface="KaiTi" panose="02010609060101010101" pitchFamily="49" charset="-122"/>
                <a:ea typeface="KaiTi" panose="02010609060101010101" pitchFamily="49" charset="-122"/>
              </a:rPr>
              <a:t>纪念主等候基督再来</a:t>
            </a:r>
            <a:endParaRPr lang="en-US" altLang="zh-CN" sz="2800" b="1" dirty="0">
              <a:solidFill>
                <a:srgbClr val="002060"/>
              </a:solidFill>
              <a:latin typeface="KaiTi" panose="02010609060101010101" pitchFamily="49" charset="-122"/>
              <a:ea typeface="KaiTi" panose="02010609060101010101" pitchFamily="49" charset="-122"/>
            </a:endParaRPr>
          </a:p>
          <a:p>
            <a:r>
              <a:rPr lang="zh-CN" altLang="en-US" sz="2800" b="1" dirty="0">
                <a:solidFill>
                  <a:schemeClr val="accent6">
                    <a:lumMod val="75000"/>
                  </a:schemeClr>
                </a:solidFill>
                <a:latin typeface="KaiTi" panose="02010609060101010101" pitchFamily="49" charset="-122"/>
                <a:ea typeface="KaiTi" panose="02010609060101010101" pitchFamily="49" charset="-122"/>
              </a:rPr>
              <a:t>纪念（</a:t>
            </a:r>
            <a:r>
              <a:rPr lang="en-US" altLang="zh-CN" sz="2800" b="1" dirty="0">
                <a:solidFill>
                  <a:srgbClr val="00B0F0"/>
                </a:solidFill>
                <a:latin typeface="KaiTi" panose="02010609060101010101" pitchFamily="49" charset="-122"/>
                <a:ea typeface="KaiTi" panose="02010609060101010101" pitchFamily="49" charset="-122"/>
              </a:rPr>
              <a:t>G364</a:t>
            </a:r>
            <a:r>
              <a:rPr lang="zh-CN" altLang="en-US" sz="2800" b="1" dirty="0">
                <a:solidFill>
                  <a:schemeClr val="accent6">
                    <a:lumMod val="75000"/>
                  </a:schemeClr>
                </a:solidFill>
                <a:latin typeface="KaiTi" panose="02010609060101010101" pitchFamily="49" charset="-122"/>
                <a:ea typeface="KaiTi" panose="02010609060101010101" pitchFamily="49" charset="-122"/>
              </a:rPr>
              <a:t>）：重新带入记 </a:t>
            </a:r>
            <a:endParaRPr lang="en-US" altLang="zh-CN" sz="2800" b="1" dirty="0">
              <a:solidFill>
                <a:schemeClr val="accent6">
                  <a:lumMod val="75000"/>
                </a:schemeClr>
              </a:solidFill>
              <a:latin typeface="KaiTi" panose="02010609060101010101" pitchFamily="49" charset="-122"/>
              <a:ea typeface="KaiTi" panose="02010609060101010101" pitchFamily="49" charset="-122"/>
            </a:endParaRPr>
          </a:p>
          <a:p>
            <a:r>
              <a:rPr lang="en-US" altLang="zh-CN" sz="2800" b="1" dirty="0">
                <a:solidFill>
                  <a:schemeClr val="accent6">
                    <a:lumMod val="75000"/>
                  </a:schemeClr>
                </a:solidFill>
                <a:latin typeface="KaiTi" panose="02010609060101010101" pitchFamily="49" charset="-122"/>
                <a:ea typeface="KaiTi" panose="02010609060101010101" pitchFamily="49" charset="-122"/>
              </a:rPr>
              <a:t>         </a:t>
            </a:r>
            <a:r>
              <a:rPr lang="zh-CN" altLang="en-US" sz="2800" b="1" dirty="0">
                <a:solidFill>
                  <a:schemeClr val="accent6">
                    <a:lumMod val="75000"/>
                  </a:schemeClr>
                </a:solidFill>
                <a:latin typeface="KaiTi" panose="02010609060101010101" pitchFamily="49" charset="-122"/>
                <a:ea typeface="KaiTi" panose="02010609060101010101" pitchFamily="49" charset="-122"/>
              </a:rPr>
              <a:t>忆中，再次想起</a:t>
            </a:r>
            <a:endParaRPr lang="en-US" altLang="zh-CN" sz="2800" b="1" dirty="0">
              <a:solidFill>
                <a:schemeClr val="accent6">
                  <a:lumMod val="75000"/>
                </a:schemeClr>
              </a:solidFill>
              <a:latin typeface="KaiTi" panose="02010609060101010101" pitchFamily="49" charset="-122"/>
              <a:ea typeface="KaiTi" panose="02010609060101010101" pitchFamily="49" charset="-122"/>
            </a:endParaRPr>
          </a:p>
          <a:p>
            <a:r>
              <a:rPr lang="en-US" altLang="zh-CN" sz="2800" b="1" dirty="0">
                <a:solidFill>
                  <a:schemeClr val="accent6">
                    <a:lumMod val="75000"/>
                  </a:schemeClr>
                </a:solidFill>
                <a:latin typeface="KaiTi" panose="02010609060101010101" pitchFamily="49" charset="-122"/>
                <a:ea typeface="KaiTi" panose="02010609060101010101" pitchFamily="49" charset="-122"/>
              </a:rPr>
              <a:t>  </a:t>
            </a:r>
          </a:p>
          <a:p>
            <a:r>
              <a:rPr lang="zh-CN" altLang="en-US" sz="2800" b="1" dirty="0">
                <a:solidFill>
                  <a:schemeClr val="accent6">
                    <a:lumMod val="75000"/>
                  </a:schemeClr>
                </a:solidFill>
                <a:latin typeface="KaiTi" panose="02010609060101010101" pitchFamily="49" charset="-122"/>
                <a:ea typeface="KaiTi" panose="02010609060101010101" pitchFamily="49" charset="-122"/>
              </a:rPr>
              <a:t>  在动态中不断生命更新！</a:t>
            </a:r>
            <a:endParaRPr lang="en-US" altLang="zh-CN" sz="2800" b="1" dirty="0">
              <a:solidFill>
                <a:schemeClr val="accent6">
                  <a:lumMod val="75000"/>
                </a:schemeClr>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18768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CF585A6E-43DC-F25E-977E-ED6D0B433B52}"/>
            </a:ext>
          </a:extLst>
        </p:cNvPr>
        <p:cNvGrpSpPr/>
        <p:nvPr/>
      </p:nvGrpSpPr>
      <p:grpSpPr>
        <a:xfrm>
          <a:off x="0" y="0"/>
          <a:ext cx="0" cy="0"/>
          <a:chOff x="0" y="0"/>
          <a:chExt cx="0" cy="0"/>
        </a:xfrm>
      </p:grpSpPr>
      <p:pic>
        <p:nvPicPr>
          <p:cNvPr id="2052" name="Picture 4" descr="新年献活祭">
            <a:extLst>
              <a:ext uri="{FF2B5EF4-FFF2-40B4-BE49-F238E27FC236}">
                <a16:creationId xmlns:a16="http://schemas.microsoft.com/office/drawing/2014/main" id="{98948B32-DB8E-7A9A-B286-8963D96BAD8B}"/>
              </a:ext>
            </a:extLst>
          </p:cNvPr>
          <p:cNvPicPr>
            <a:picLocks noChangeAspect="1" noChangeArrowheads="1"/>
          </p:cNvPicPr>
          <p:nvPr/>
        </p:nvPicPr>
        <p:blipFill>
          <a:blip r:embed="rId2">
            <a:alphaModFix amt="18000"/>
            <a:extLst>
              <a:ext uri="{28A0092B-C50C-407E-A947-70E740481C1C}">
                <a14:useLocalDpi xmlns:a14="http://schemas.microsoft.com/office/drawing/2010/main" val="0"/>
              </a:ext>
            </a:extLst>
          </a:blip>
          <a:srcRect/>
          <a:stretch>
            <a:fillRect/>
          </a:stretch>
        </p:blipFill>
        <p:spPr bwMode="auto">
          <a:xfrm>
            <a:off x="5776856" y="0"/>
            <a:ext cx="6415144" cy="6938682"/>
          </a:xfrm>
          <a:prstGeom prst="rect">
            <a:avLst/>
          </a:prstGeom>
          <a:noFill/>
          <a:effectLst>
            <a:softEdge rad="5588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72DF11-FC73-FAA2-3B00-08201244BDF1}"/>
              </a:ext>
            </a:extLst>
          </p:cNvPr>
          <p:cNvSpPr txBox="1"/>
          <p:nvPr/>
        </p:nvSpPr>
        <p:spPr>
          <a:xfrm>
            <a:off x="0" y="91439"/>
            <a:ext cx="12192000" cy="6186309"/>
          </a:xfrm>
          <a:prstGeom prst="rect">
            <a:avLst/>
          </a:prstGeom>
          <a:noFill/>
        </p:spPr>
        <p:txBody>
          <a:bodyPr wrap="square" rtlCol="0">
            <a:spAutoFit/>
          </a:bodyPr>
          <a:lstStyle/>
          <a:p>
            <a:endParaRPr lang="en-US" altLang="zh-CN" dirty="0"/>
          </a:p>
          <a:p>
            <a:r>
              <a:rPr lang="zh-CN" altLang="en-US" sz="2800" b="1" dirty="0">
                <a:solidFill>
                  <a:srgbClr val="002060"/>
                </a:solidFill>
                <a:latin typeface="KaiTi" panose="02010609060101010101" pitchFamily="49" charset="-122"/>
                <a:ea typeface="KaiTi" panose="02010609060101010101" pitchFamily="49" charset="-122"/>
              </a:rPr>
              <a:t>当作圣洁的活祭献与神</a:t>
            </a:r>
            <a:endParaRPr lang="en-US" sz="2800" b="1" dirty="0">
              <a:solidFill>
                <a:srgbClr val="002060"/>
              </a:solidFill>
              <a:latin typeface="KaiTi" panose="02010609060101010101" pitchFamily="49" charset="-122"/>
              <a:ea typeface="KaiTi" panose="02010609060101010101" pitchFamily="49" charset="-122"/>
            </a:endParaRPr>
          </a:p>
          <a:p>
            <a:endParaRPr lang="en-US" altLang="zh-CN" dirty="0"/>
          </a:p>
          <a:p>
            <a:pPr algn="ctr"/>
            <a:r>
              <a:rPr lang="zh-CN" altLang="en-US" sz="4800" b="1" dirty="0">
                <a:solidFill>
                  <a:srgbClr val="002060"/>
                </a:solidFill>
                <a:latin typeface="KaiTi" panose="02010609060101010101" pitchFamily="49" charset="-122"/>
                <a:ea typeface="KaiTi" panose="02010609060101010101" pitchFamily="49" charset="-122"/>
              </a:rPr>
              <a:t>纪念我</a:t>
            </a:r>
            <a:br>
              <a:rPr lang="en-US" altLang="zh-CN" sz="4400" b="1" dirty="0">
                <a:solidFill>
                  <a:srgbClr val="002060"/>
                </a:solidFill>
                <a:latin typeface="KaiTi" panose="02010609060101010101" pitchFamily="49" charset="-122"/>
                <a:ea typeface="KaiTi" panose="02010609060101010101" pitchFamily="49" charset="-122"/>
              </a:rPr>
            </a:br>
            <a:r>
              <a:rPr lang="en-US" altLang="zh-CN" sz="4400" b="1" dirty="0">
                <a:solidFill>
                  <a:srgbClr val="002060"/>
                </a:solidFill>
                <a:latin typeface="KaiTi" panose="02010609060101010101" pitchFamily="49" charset="-122"/>
                <a:ea typeface="KaiTi" panose="02010609060101010101" pitchFamily="49" charset="-122"/>
              </a:rPr>
              <a:t>  </a:t>
            </a:r>
            <a:r>
              <a:rPr lang="en-US" altLang="zh-CN" sz="3200" b="1" dirty="0">
                <a:solidFill>
                  <a:srgbClr val="0070C0"/>
                </a:solidFill>
                <a:latin typeface="Abadi" panose="020B0604020104020204" pitchFamily="34" charset="0"/>
                <a:ea typeface="KaiTi" panose="02010609060101010101" pitchFamily="49" charset="-122"/>
              </a:rPr>
              <a:t>Remember Me</a:t>
            </a:r>
            <a:br>
              <a:rPr lang="en-US" sz="1400" dirty="0">
                <a:solidFill>
                  <a:srgbClr val="0070C0"/>
                </a:solidFill>
              </a:rPr>
            </a:br>
            <a:endParaRPr lang="en-US" altLang="zh-CN" sz="3600" b="1" dirty="0">
              <a:solidFill>
                <a:srgbClr val="002060"/>
              </a:solidFill>
              <a:latin typeface="KaiTi" panose="02010609060101010101" pitchFamily="49" charset="-122"/>
              <a:ea typeface="KaiTi" panose="02010609060101010101" pitchFamily="49" charset="-122"/>
            </a:endParaRPr>
          </a:p>
          <a:p>
            <a:r>
              <a:rPr lang="zh-CN" altLang="en-US" sz="4000" b="1" dirty="0">
                <a:solidFill>
                  <a:srgbClr val="002060"/>
                </a:solidFill>
                <a:latin typeface="KaiTi" panose="02010609060101010101" pitchFamily="49" charset="-122"/>
                <a:ea typeface="KaiTi" panose="02010609060101010101" pitchFamily="49" charset="-122"/>
              </a:rPr>
              <a:t>一、主耶稣的宝血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纪念神的救赎</a:t>
            </a:r>
            <a:endParaRPr lang="en-US" dirty="0"/>
          </a:p>
          <a:p>
            <a:r>
              <a:rPr lang="en-US" sz="2800" dirty="0">
                <a:solidFill>
                  <a:srgbClr val="0070C0"/>
                </a:solidFill>
              </a:rPr>
              <a:t>           </a:t>
            </a:r>
            <a:r>
              <a:rPr lang="en-US" sz="2400" dirty="0">
                <a:solidFill>
                  <a:srgbClr val="0070C0"/>
                </a:solidFill>
              </a:rPr>
              <a:t>The Precious Blood of the Lord Jesus – </a:t>
            </a:r>
            <a:r>
              <a:rPr lang="en-US" altLang="zh-CN" sz="2400" dirty="0">
                <a:solidFill>
                  <a:srgbClr val="0070C0"/>
                </a:solidFill>
              </a:rPr>
              <a:t>In Remembrance of </a:t>
            </a:r>
            <a:r>
              <a:rPr lang="en-US" sz="2400" dirty="0">
                <a:solidFill>
                  <a:srgbClr val="0070C0"/>
                </a:solidFill>
              </a:rPr>
              <a:t> God's Redemption</a:t>
            </a:r>
          </a:p>
          <a:p>
            <a:pPr lvl="0"/>
            <a:r>
              <a:rPr lang="zh-CN" altLang="en-US" sz="4000" b="1" dirty="0">
                <a:solidFill>
                  <a:srgbClr val="002060"/>
                </a:solidFill>
                <a:latin typeface="KaiTi" panose="02010609060101010101" pitchFamily="49" charset="-122"/>
                <a:ea typeface="KaiTi" panose="02010609060101010101" pitchFamily="49" charset="-122"/>
              </a:rPr>
              <a:t>二、主耶稣的身体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纪念神的国度</a:t>
            </a:r>
            <a:endParaRPr lang="en-US" sz="4000" b="1" dirty="0">
              <a:solidFill>
                <a:schemeClr val="accent6">
                  <a:lumMod val="75000"/>
                </a:schemeClr>
              </a:solidFill>
              <a:latin typeface="KaiTi" panose="02010609060101010101" pitchFamily="49" charset="-122"/>
              <a:ea typeface="KaiTi" panose="02010609060101010101" pitchFamily="49" charset="-122"/>
            </a:endParaRPr>
          </a:p>
          <a:p>
            <a:r>
              <a:rPr lang="en-US" sz="2800" dirty="0">
                <a:solidFill>
                  <a:srgbClr val="0070C0"/>
                </a:solidFill>
              </a:rPr>
              <a:t>           </a:t>
            </a:r>
            <a:r>
              <a:rPr lang="en-US" sz="2400" dirty="0">
                <a:solidFill>
                  <a:srgbClr val="0070C0"/>
                </a:solidFill>
              </a:rPr>
              <a:t>The Body of </a:t>
            </a:r>
            <a:r>
              <a:rPr lang="en-US" altLang="zh-CN" sz="2400" dirty="0">
                <a:solidFill>
                  <a:srgbClr val="0070C0"/>
                </a:solidFill>
              </a:rPr>
              <a:t>T</a:t>
            </a:r>
            <a:r>
              <a:rPr lang="en-US" sz="2400" dirty="0">
                <a:solidFill>
                  <a:srgbClr val="0070C0"/>
                </a:solidFill>
              </a:rPr>
              <a:t>he Lord Jesus – </a:t>
            </a:r>
            <a:r>
              <a:rPr lang="en-US" altLang="zh-CN" sz="2400" dirty="0">
                <a:solidFill>
                  <a:srgbClr val="0070C0"/>
                </a:solidFill>
              </a:rPr>
              <a:t>In Remembrance of The Kingdom of God</a:t>
            </a:r>
            <a:endParaRPr lang="en-US" sz="2400" dirty="0">
              <a:solidFill>
                <a:srgbClr val="0070C0"/>
              </a:solidFill>
            </a:endParaRPr>
          </a:p>
          <a:p>
            <a:r>
              <a:rPr lang="zh-CN" altLang="en-US" sz="4000" b="1" dirty="0">
                <a:solidFill>
                  <a:srgbClr val="002060"/>
                </a:solidFill>
                <a:latin typeface="KaiTi" panose="02010609060101010101" pitchFamily="49" charset="-122"/>
                <a:ea typeface="KaiTi" panose="02010609060101010101" pitchFamily="49" charset="-122"/>
              </a:rPr>
              <a:t>三、主基督的再来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行道中的等候</a:t>
            </a:r>
            <a:endParaRPr lang="en-US" altLang="zh-CN" sz="4000" b="1" dirty="0">
              <a:solidFill>
                <a:schemeClr val="accent6">
                  <a:lumMod val="75000"/>
                </a:schemeClr>
              </a:solidFill>
              <a:latin typeface="KaiTi" panose="02010609060101010101" pitchFamily="49" charset="-122"/>
              <a:ea typeface="KaiTi" panose="02010609060101010101" pitchFamily="49" charset="-122"/>
            </a:endParaRPr>
          </a:p>
          <a:p>
            <a:r>
              <a:rPr lang="en-US" sz="2800" dirty="0">
                <a:solidFill>
                  <a:srgbClr val="0070C0"/>
                </a:solidFill>
                <a:latin typeface="+mj-lt"/>
                <a:ea typeface="KaiTi" panose="02010609060101010101" pitchFamily="49" charset="-122"/>
              </a:rPr>
              <a:t>            </a:t>
            </a:r>
            <a:r>
              <a:rPr lang="en-US" sz="2400" dirty="0">
                <a:solidFill>
                  <a:srgbClr val="0070C0"/>
                </a:solidFill>
                <a:latin typeface="+mj-lt"/>
                <a:ea typeface="KaiTi" panose="02010609060101010101" pitchFamily="49" charset="-122"/>
              </a:rPr>
              <a:t>The Return of The Lord Christ – Waiting as doers of The Word</a:t>
            </a:r>
            <a:endParaRPr lang="en-US" sz="2400" dirty="0">
              <a:solidFill>
                <a:srgbClr val="0070C0"/>
              </a:solidFill>
            </a:endParaRPr>
          </a:p>
        </p:txBody>
      </p:sp>
    </p:spTree>
    <p:extLst>
      <p:ext uri="{BB962C8B-B14F-4D97-AF65-F5344CB8AC3E}">
        <p14:creationId xmlns:p14="http://schemas.microsoft.com/office/powerpoint/2010/main" val="339706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07BF592E-25D1-C294-72E0-D575FD3468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7D6EBD-F797-A147-2BF4-FAE80E39024B}"/>
              </a:ext>
            </a:extLst>
          </p:cNvPr>
          <p:cNvSpPr txBox="1"/>
          <p:nvPr/>
        </p:nvSpPr>
        <p:spPr>
          <a:xfrm>
            <a:off x="150607" y="295835"/>
            <a:ext cx="11876442" cy="1077218"/>
          </a:xfrm>
          <a:prstGeom prst="rect">
            <a:avLst/>
          </a:prstGeom>
          <a:solidFill>
            <a:srgbClr val="D8E3CF"/>
          </a:solidFill>
        </p:spPr>
        <p:txBody>
          <a:bodyPr wrap="square" rtlCol="0">
            <a:spAutoFit/>
          </a:bodyPr>
          <a:lstStyle/>
          <a:p>
            <a:r>
              <a:rPr lang="zh-CN" altLang="en-US" sz="4000" b="1" dirty="0">
                <a:solidFill>
                  <a:srgbClr val="002060"/>
                </a:solidFill>
                <a:latin typeface="KaiTi" panose="02010609060101010101" pitchFamily="49" charset="-122"/>
                <a:ea typeface="KaiTi" panose="02010609060101010101" pitchFamily="49" charset="-122"/>
              </a:rPr>
              <a:t>一、主耶稣的宝血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纪念神的救赎</a:t>
            </a:r>
            <a:endParaRPr lang="en-US" sz="4000" dirty="0"/>
          </a:p>
          <a:p>
            <a:r>
              <a:rPr lang="en-US" sz="2400" dirty="0">
                <a:solidFill>
                  <a:srgbClr val="0070C0"/>
                </a:solidFill>
              </a:rPr>
              <a:t>           The Precious Blood of the Lord Jesus – </a:t>
            </a:r>
            <a:r>
              <a:rPr lang="en-US" altLang="zh-CN" sz="2400" dirty="0">
                <a:solidFill>
                  <a:srgbClr val="0070C0"/>
                </a:solidFill>
              </a:rPr>
              <a:t>In Remembrance of </a:t>
            </a:r>
            <a:r>
              <a:rPr lang="en-US" sz="2400" dirty="0">
                <a:solidFill>
                  <a:srgbClr val="0070C0"/>
                </a:solidFill>
              </a:rPr>
              <a:t> God's Redemption</a:t>
            </a:r>
          </a:p>
        </p:txBody>
      </p:sp>
      <p:sp>
        <p:nvSpPr>
          <p:cNvPr id="7" name="TextBox 6">
            <a:extLst>
              <a:ext uri="{FF2B5EF4-FFF2-40B4-BE49-F238E27FC236}">
                <a16:creationId xmlns:a16="http://schemas.microsoft.com/office/drawing/2014/main" id="{43CD905B-A402-ACDE-E486-66D3A1894FC1}"/>
              </a:ext>
            </a:extLst>
          </p:cNvPr>
          <p:cNvSpPr txBox="1"/>
          <p:nvPr/>
        </p:nvSpPr>
        <p:spPr>
          <a:xfrm>
            <a:off x="0" y="1452281"/>
            <a:ext cx="12191999" cy="954107"/>
          </a:xfrm>
          <a:prstGeom prst="rect">
            <a:avLst/>
          </a:prstGeom>
          <a:noFill/>
        </p:spPr>
        <p:txBody>
          <a:bodyPr wrap="square" rtlCol="0">
            <a:spAutoFit/>
          </a:bodyPr>
          <a:lstStyle/>
          <a:p>
            <a:pPr lvl="0"/>
            <a:r>
              <a:rPr lang="en-US" altLang="zh-CN" sz="3200" b="1" dirty="0">
                <a:solidFill>
                  <a:srgbClr val="002060"/>
                </a:solidFill>
                <a:latin typeface="KaiTi" panose="02010609060101010101" pitchFamily="49" charset="-122"/>
                <a:ea typeface="KaiTi" panose="02010609060101010101" pitchFamily="49" charset="-122"/>
              </a:rPr>
              <a:t>1.</a:t>
            </a:r>
            <a:r>
              <a:rPr lang="zh-CN" altLang="en-US" sz="3200" b="1" dirty="0">
                <a:solidFill>
                  <a:srgbClr val="002060"/>
                </a:solidFill>
                <a:latin typeface="KaiTi" panose="02010609060101010101" pitchFamily="49" charset="-122"/>
                <a:ea typeface="KaiTi" panose="02010609060101010101" pitchFamily="49" charset="-122"/>
              </a:rPr>
              <a:t>宝血的医治 </a:t>
            </a:r>
            <a:r>
              <a:rPr lang="en-US" altLang="zh-CN" sz="3200" b="1" dirty="0">
                <a:solidFill>
                  <a:srgbClr val="002060"/>
                </a:solidFill>
                <a:latin typeface="KaiTi" panose="02010609060101010101" pitchFamily="49" charset="-122"/>
                <a:ea typeface="KaiTi" panose="02010609060101010101" pitchFamily="49" charset="-122"/>
              </a:rPr>
              <a:t>– </a:t>
            </a:r>
            <a:r>
              <a:rPr lang="zh-CN" altLang="en-US" sz="3200" b="1" dirty="0">
                <a:solidFill>
                  <a:srgbClr val="002060"/>
                </a:solidFill>
                <a:latin typeface="KaiTi" panose="02010609060101010101" pitchFamily="49" charset="-122"/>
                <a:ea typeface="KaiTi" panose="02010609060101010101" pitchFamily="49" charset="-122"/>
              </a:rPr>
              <a:t>我罪得赦</a:t>
            </a:r>
            <a:endParaRPr lang="en-US" altLang="zh-CN" sz="3200" dirty="0"/>
          </a:p>
          <a:p>
            <a:r>
              <a:rPr lang="en-US" sz="2400" dirty="0">
                <a:solidFill>
                  <a:srgbClr val="0070C0"/>
                </a:solidFill>
              </a:rPr>
              <a:t>       The </a:t>
            </a:r>
            <a:r>
              <a:rPr lang="en-US" altLang="zh-CN" sz="2400" dirty="0">
                <a:solidFill>
                  <a:srgbClr val="0070C0"/>
                </a:solidFill>
              </a:rPr>
              <a:t>Healing of The </a:t>
            </a:r>
            <a:r>
              <a:rPr lang="en-US" sz="2400" dirty="0">
                <a:solidFill>
                  <a:srgbClr val="0070C0"/>
                </a:solidFill>
              </a:rPr>
              <a:t>Precious Blood — My Sins Are Forgiven</a:t>
            </a:r>
          </a:p>
        </p:txBody>
      </p:sp>
      <p:sp>
        <p:nvSpPr>
          <p:cNvPr id="2" name="TextBox 1">
            <a:extLst>
              <a:ext uri="{FF2B5EF4-FFF2-40B4-BE49-F238E27FC236}">
                <a16:creationId xmlns:a16="http://schemas.microsoft.com/office/drawing/2014/main" id="{70F0405B-25E4-BF74-E5C2-7A06DF3BB029}"/>
              </a:ext>
            </a:extLst>
          </p:cNvPr>
          <p:cNvSpPr txBox="1"/>
          <p:nvPr/>
        </p:nvSpPr>
        <p:spPr>
          <a:xfrm>
            <a:off x="5432612" y="2517290"/>
            <a:ext cx="5002306" cy="1384995"/>
          </a:xfrm>
          <a:prstGeom prst="rect">
            <a:avLst/>
          </a:prstGeom>
          <a:solidFill>
            <a:schemeClr val="accent1">
              <a:lumMod val="20000"/>
              <a:lumOff val="80000"/>
            </a:schemeClr>
          </a:solidFill>
        </p:spPr>
        <p:txBody>
          <a:bodyPr wrap="square" rtlCol="0">
            <a:spAutoFit/>
          </a:bodyPr>
          <a:lstStyle/>
          <a:p>
            <a:r>
              <a:rPr lang="zh-CN" altLang="en-US" sz="2800" dirty="0">
                <a:solidFill>
                  <a:srgbClr val="7030A0"/>
                </a:solidFill>
                <a:latin typeface="KaiTi" panose="02010609060101010101" pitchFamily="49" charset="-122"/>
                <a:ea typeface="KaiTi" panose="02010609060101010101" pitchFamily="49" charset="-122"/>
              </a:rPr>
              <a:t>以弗所书</a:t>
            </a:r>
            <a:r>
              <a:rPr lang="en-US" altLang="zh-CN" sz="2800" dirty="0">
                <a:solidFill>
                  <a:srgbClr val="7030A0"/>
                </a:solidFill>
                <a:latin typeface="KaiTi" panose="02010609060101010101" pitchFamily="49" charset="-122"/>
                <a:ea typeface="KaiTi" panose="02010609060101010101" pitchFamily="49" charset="-122"/>
              </a:rPr>
              <a:t>1:7</a:t>
            </a:r>
            <a:r>
              <a:rPr lang="zh-CN" altLang="en-US" sz="2800" dirty="0">
                <a:solidFill>
                  <a:srgbClr val="7030A0"/>
                </a:solidFill>
                <a:latin typeface="KaiTi" panose="02010609060101010101" pitchFamily="49" charset="-122"/>
                <a:ea typeface="KaiTi" panose="02010609060101010101" pitchFamily="49" charset="-122"/>
              </a:rPr>
              <a:t>我们藉这爱子的血得蒙救赎，过犯得以赦免，乃是照他丰富的恩典。</a:t>
            </a:r>
            <a:endParaRPr lang="en-US" altLang="zh-CN" sz="2800" dirty="0">
              <a:solidFill>
                <a:srgbClr val="7030A0"/>
              </a:solidFill>
              <a:latin typeface="KaiTi" panose="02010609060101010101" pitchFamily="49" charset="-122"/>
              <a:ea typeface="KaiTi" panose="02010609060101010101" pitchFamily="49" charset="-122"/>
            </a:endParaRPr>
          </a:p>
        </p:txBody>
      </p:sp>
      <p:sp>
        <p:nvSpPr>
          <p:cNvPr id="3" name="TextBox 2">
            <a:extLst>
              <a:ext uri="{FF2B5EF4-FFF2-40B4-BE49-F238E27FC236}">
                <a16:creationId xmlns:a16="http://schemas.microsoft.com/office/drawing/2014/main" id="{1B14A04E-5084-D506-669F-4DCD8C44FAFA}"/>
              </a:ext>
            </a:extLst>
          </p:cNvPr>
          <p:cNvSpPr txBox="1"/>
          <p:nvPr/>
        </p:nvSpPr>
        <p:spPr>
          <a:xfrm>
            <a:off x="5423648" y="4143488"/>
            <a:ext cx="5796578" cy="1815882"/>
          </a:xfrm>
          <a:prstGeom prst="rect">
            <a:avLst/>
          </a:prstGeom>
          <a:solidFill>
            <a:schemeClr val="bg2"/>
          </a:solidFill>
        </p:spPr>
        <p:txBody>
          <a:bodyPr wrap="square" rtlCol="0">
            <a:spAutoFit/>
          </a:bodyPr>
          <a:lstStyle/>
          <a:p>
            <a:r>
              <a:rPr lang="zh-CN" altLang="en-US" sz="2800" dirty="0">
                <a:solidFill>
                  <a:srgbClr val="7030A0"/>
                </a:solidFill>
                <a:latin typeface="KaiTi" panose="02010609060101010101" pitchFamily="49" charset="-122"/>
                <a:ea typeface="KaiTi" panose="02010609060101010101" pitchFamily="49" charset="-122"/>
              </a:rPr>
              <a:t>希伯来书</a:t>
            </a:r>
            <a:r>
              <a:rPr lang="en-US" altLang="zh-CN" sz="2800" dirty="0">
                <a:solidFill>
                  <a:srgbClr val="7030A0"/>
                </a:solidFill>
                <a:latin typeface="KaiTi" panose="02010609060101010101" pitchFamily="49" charset="-122"/>
                <a:ea typeface="KaiTi" panose="02010609060101010101" pitchFamily="49" charset="-122"/>
              </a:rPr>
              <a:t>9:14</a:t>
            </a:r>
            <a:r>
              <a:rPr lang="zh-CN" altLang="en-US" sz="2800" dirty="0">
                <a:solidFill>
                  <a:srgbClr val="7030A0"/>
                </a:solidFill>
                <a:latin typeface="KaiTi" panose="02010609060101010101" pitchFamily="49" charset="-122"/>
                <a:ea typeface="KaiTi" panose="02010609060101010101" pitchFamily="49" charset="-122"/>
              </a:rPr>
              <a:t>何况基督藉着永远的灵，将自己无瑕无疵献给神，他的血岂不更能</a:t>
            </a:r>
            <a:r>
              <a:rPr lang="zh-CN" altLang="en-US" sz="2800" b="1" dirty="0">
                <a:solidFill>
                  <a:schemeClr val="accent6">
                    <a:lumMod val="75000"/>
                  </a:schemeClr>
                </a:solidFill>
                <a:latin typeface="KaiTi" panose="02010609060101010101" pitchFamily="49" charset="-122"/>
                <a:ea typeface="KaiTi" panose="02010609060101010101" pitchFamily="49" charset="-122"/>
              </a:rPr>
              <a:t>洗净你们的心</a:t>
            </a:r>
            <a:r>
              <a:rPr lang="zh-CN" altLang="en-US" sz="2800" dirty="0">
                <a:solidFill>
                  <a:srgbClr val="7030A0"/>
                </a:solidFill>
                <a:latin typeface="KaiTi" panose="02010609060101010101" pitchFamily="49" charset="-122"/>
                <a:ea typeface="KaiTi" panose="02010609060101010101" pitchFamily="49" charset="-122"/>
              </a:rPr>
              <a:t>，除去你们的死行，使你们事奉那永生神吗？</a:t>
            </a:r>
            <a:endParaRPr lang="en-US" altLang="zh-CN" sz="2800" dirty="0">
              <a:solidFill>
                <a:srgbClr val="7030A0"/>
              </a:solidFill>
              <a:latin typeface="KaiTi" panose="02010609060101010101" pitchFamily="49" charset="-122"/>
              <a:ea typeface="KaiTi" panose="02010609060101010101" pitchFamily="49" charset="-122"/>
            </a:endParaRPr>
          </a:p>
        </p:txBody>
      </p:sp>
      <p:sp>
        <p:nvSpPr>
          <p:cNvPr id="6" name="TextBox 5">
            <a:extLst>
              <a:ext uri="{FF2B5EF4-FFF2-40B4-BE49-F238E27FC236}">
                <a16:creationId xmlns:a16="http://schemas.microsoft.com/office/drawing/2014/main" id="{57A34A95-49B8-9D54-1D9E-86B7F4DEA405}"/>
              </a:ext>
            </a:extLst>
          </p:cNvPr>
          <p:cNvSpPr txBox="1"/>
          <p:nvPr/>
        </p:nvSpPr>
        <p:spPr>
          <a:xfrm>
            <a:off x="2614109" y="4937760"/>
            <a:ext cx="1731981" cy="523220"/>
          </a:xfrm>
          <a:prstGeom prst="rect">
            <a:avLst/>
          </a:prstGeom>
          <a:solidFill>
            <a:schemeClr val="bg2"/>
          </a:solidFill>
        </p:spPr>
        <p:txBody>
          <a:bodyPr wrap="square" rtlCol="0">
            <a:spAutoFit/>
          </a:bodyPr>
          <a:lstStyle/>
          <a:p>
            <a:r>
              <a:rPr lang="zh-CN" altLang="en-US" sz="2800" b="1" dirty="0">
                <a:solidFill>
                  <a:srgbClr val="002060"/>
                </a:solidFill>
                <a:latin typeface="KaiTi" panose="02010609060101010101" pitchFamily="49" charset="-122"/>
                <a:ea typeface="KaiTi" panose="02010609060101010101" pitchFamily="49" charset="-122"/>
              </a:rPr>
              <a:t>洁净心灵</a:t>
            </a:r>
            <a:endParaRPr lang="en-US" sz="2800" b="1" dirty="0">
              <a:solidFill>
                <a:srgbClr val="002060"/>
              </a:solidFill>
              <a:latin typeface="KaiTi" panose="02010609060101010101" pitchFamily="49" charset="-122"/>
              <a:ea typeface="KaiTi" panose="02010609060101010101" pitchFamily="49" charset="-122"/>
            </a:endParaRPr>
          </a:p>
        </p:txBody>
      </p:sp>
      <p:sp>
        <p:nvSpPr>
          <p:cNvPr id="8" name="TextBox 7">
            <a:extLst>
              <a:ext uri="{FF2B5EF4-FFF2-40B4-BE49-F238E27FC236}">
                <a16:creationId xmlns:a16="http://schemas.microsoft.com/office/drawing/2014/main" id="{B77D7EB8-2107-32BE-850B-1DAA59FA7650}"/>
              </a:ext>
            </a:extLst>
          </p:cNvPr>
          <p:cNvSpPr txBox="1"/>
          <p:nvPr/>
        </p:nvSpPr>
        <p:spPr>
          <a:xfrm>
            <a:off x="2583629" y="2992418"/>
            <a:ext cx="1731981" cy="523220"/>
          </a:xfrm>
          <a:prstGeom prst="rect">
            <a:avLst/>
          </a:prstGeom>
          <a:solidFill>
            <a:schemeClr val="accent1">
              <a:lumMod val="20000"/>
              <a:lumOff val="80000"/>
            </a:schemeClr>
          </a:solidFill>
        </p:spPr>
        <p:txBody>
          <a:bodyPr wrap="square" rtlCol="0">
            <a:spAutoFit/>
          </a:bodyPr>
          <a:lstStyle/>
          <a:p>
            <a:r>
              <a:rPr lang="zh-CN" altLang="en-US" sz="2800" b="1" dirty="0">
                <a:solidFill>
                  <a:srgbClr val="002060"/>
                </a:solidFill>
                <a:latin typeface="KaiTi" panose="02010609060101010101" pitchFamily="49" charset="-122"/>
                <a:ea typeface="KaiTi" panose="02010609060101010101" pitchFamily="49" charset="-122"/>
              </a:rPr>
              <a:t>赦免罪</a:t>
            </a:r>
            <a:endParaRPr lang="en-US" sz="2800" b="1" dirty="0">
              <a:solidFill>
                <a:srgbClr val="00206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38840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58B30EEE-28A4-9F83-5EC1-596CADA0C42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5B510A-BC2E-732C-5B5B-B11942A29C2D}"/>
              </a:ext>
            </a:extLst>
          </p:cNvPr>
          <p:cNvSpPr txBox="1"/>
          <p:nvPr/>
        </p:nvSpPr>
        <p:spPr>
          <a:xfrm>
            <a:off x="150607" y="295835"/>
            <a:ext cx="11876442" cy="1077218"/>
          </a:xfrm>
          <a:prstGeom prst="rect">
            <a:avLst/>
          </a:prstGeom>
          <a:solidFill>
            <a:srgbClr val="D8E3CF"/>
          </a:solidFill>
        </p:spPr>
        <p:txBody>
          <a:bodyPr wrap="square" rtlCol="0">
            <a:spAutoFit/>
          </a:bodyPr>
          <a:lstStyle/>
          <a:p>
            <a:r>
              <a:rPr lang="zh-CN" altLang="en-US" sz="4000" b="1" dirty="0">
                <a:solidFill>
                  <a:srgbClr val="002060"/>
                </a:solidFill>
                <a:latin typeface="KaiTi" panose="02010609060101010101" pitchFamily="49" charset="-122"/>
                <a:ea typeface="KaiTi" panose="02010609060101010101" pitchFamily="49" charset="-122"/>
              </a:rPr>
              <a:t>一、主耶稣的宝血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纪念神的救赎</a:t>
            </a:r>
            <a:endParaRPr lang="en-US" sz="4000" dirty="0"/>
          </a:p>
          <a:p>
            <a:r>
              <a:rPr lang="en-US" sz="2400" dirty="0">
                <a:solidFill>
                  <a:srgbClr val="0070C0"/>
                </a:solidFill>
              </a:rPr>
              <a:t>           The Precious Blood of the Lord Jesus – </a:t>
            </a:r>
            <a:r>
              <a:rPr lang="en-US" altLang="zh-CN" sz="2400" dirty="0">
                <a:solidFill>
                  <a:srgbClr val="0070C0"/>
                </a:solidFill>
              </a:rPr>
              <a:t>In Remembrance of </a:t>
            </a:r>
            <a:r>
              <a:rPr lang="en-US" sz="2400" dirty="0">
                <a:solidFill>
                  <a:srgbClr val="0070C0"/>
                </a:solidFill>
              </a:rPr>
              <a:t> God's Redemption</a:t>
            </a:r>
          </a:p>
        </p:txBody>
      </p:sp>
      <p:sp>
        <p:nvSpPr>
          <p:cNvPr id="7" name="TextBox 6">
            <a:extLst>
              <a:ext uri="{FF2B5EF4-FFF2-40B4-BE49-F238E27FC236}">
                <a16:creationId xmlns:a16="http://schemas.microsoft.com/office/drawing/2014/main" id="{DA1276BE-B995-6B89-DBA7-8BD2B12BFC13}"/>
              </a:ext>
            </a:extLst>
          </p:cNvPr>
          <p:cNvSpPr txBox="1"/>
          <p:nvPr/>
        </p:nvSpPr>
        <p:spPr>
          <a:xfrm>
            <a:off x="0" y="1452281"/>
            <a:ext cx="12191999" cy="954107"/>
          </a:xfrm>
          <a:prstGeom prst="rect">
            <a:avLst/>
          </a:prstGeom>
          <a:noFill/>
        </p:spPr>
        <p:txBody>
          <a:bodyPr wrap="square" rtlCol="0">
            <a:spAutoFit/>
          </a:bodyPr>
          <a:lstStyle/>
          <a:p>
            <a:pPr lvl="0"/>
            <a:r>
              <a:rPr lang="en-US" altLang="zh-CN" sz="3200" b="1" dirty="0">
                <a:solidFill>
                  <a:srgbClr val="002060"/>
                </a:solidFill>
                <a:latin typeface="KaiTi" panose="02010609060101010101" pitchFamily="49" charset="-122"/>
                <a:ea typeface="KaiTi" panose="02010609060101010101" pitchFamily="49" charset="-122"/>
              </a:rPr>
              <a:t>2.</a:t>
            </a:r>
            <a:r>
              <a:rPr lang="zh-CN" altLang="en-US" sz="3200" b="1" dirty="0">
                <a:solidFill>
                  <a:srgbClr val="002060"/>
                </a:solidFill>
                <a:latin typeface="KaiTi" panose="02010609060101010101" pitchFamily="49" charset="-122"/>
                <a:ea typeface="KaiTi" panose="02010609060101010101" pitchFamily="49" charset="-122"/>
              </a:rPr>
              <a:t>宝血的功效 </a:t>
            </a:r>
            <a:r>
              <a:rPr lang="en-US" altLang="zh-CN" sz="3200" b="1" dirty="0">
                <a:solidFill>
                  <a:srgbClr val="002060"/>
                </a:solidFill>
                <a:latin typeface="KaiTi" panose="02010609060101010101" pitchFamily="49" charset="-122"/>
                <a:ea typeface="KaiTi" panose="02010609060101010101" pitchFamily="49" charset="-122"/>
              </a:rPr>
              <a:t>– </a:t>
            </a:r>
            <a:r>
              <a:rPr lang="zh-CN" altLang="en-US" sz="3200" b="1" dirty="0">
                <a:solidFill>
                  <a:srgbClr val="002060"/>
                </a:solidFill>
                <a:latin typeface="KaiTi" panose="02010609060101010101" pitchFamily="49" charset="-122"/>
                <a:ea typeface="KaiTi" panose="02010609060101010101" pitchFamily="49" charset="-122"/>
              </a:rPr>
              <a:t>与神和好</a:t>
            </a:r>
            <a:endParaRPr lang="en-US" altLang="zh-CN" sz="3200" dirty="0"/>
          </a:p>
          <a:p>
            <a:r>
              <a:rPr lang="en-US" sz="2400" dirty="0">
                <a:solidFill>
                  <a:srgbClr val="0070C0"/>
                </a:solidFill>
              </a:rPr>
              <a:t>       The Effect of The Precious Blood  — Reconciliation with God</a:t>
            </a:r>
          </a:p>
        </p:txBody>
      </p:sp>
      <p:sp>
        <p:nvSpPr>
          <p:cNvPr id="2" name="TextBox 1">
            <a:extLst>
              <a:ext uri="{FF2B5EF4-FFF2-40B4-BE49-F238E27FC236}">
                <a16:creationId xmlns:a16="http://schemas.microsoft.com/office/drawing/2014/main" id="{63B0A8C7-2716-B89F-1680-C302F1F59232}"/>
              </a:ext>
            </a:extLst>
          </p:cNvPr>
          <p:cNvSpPr txBox="1"/>
          <p:nvPr/>
        </p:nvSpPr>
        <p:spPr>
          <a:xfrm>
            <a:off x="4518212" y="5401708"/>
            <a:ext cx="2517290" cy="523220"/>
          </a:xfrm>
          <a:prstGeom prst="rect">
            <a:avLst/>
          </a:prstGeom>
          <a:solidFill>
            <a:schemeClr val="accent3">
              <a:lumMod val="20000"/>
              <a:lumOff val="80000"/>
            </a:schemeClr>
          </a:solidFill>
        </p:spPr>
        <p:txBody>
          <a:bodyPr wrap="square" rtlCol="0">
            <a:spAutoFit/>
          </a:bodyPr>
          <a:lstStyle/>
          <a:p>
            <a:r>
              <a:rPr lang="zh-CN" altLang="en-US" sz="2800" dirty="0">
                <a:solidFill>
                  <a:srgbClr val="7030A0"/>
                </a:solidFill>
                <a:latin typeface="KaiTi" panose="02010609060101010101" pitchFamily="49" charset="-122"/>
                <a:ea typeface="KaiTi" panose="02010609060101010101" pitchFamily="49" charset="-122"/>
              </a:rPr>
              <a:t>主耶稣的宝血</a:t>
            </a:r>
            <a:endParaRPr lang="en-US" altLang="zh-CN" sz="2800" dirty="0">
              <a:solidFill>
                <a:srgbClr val="7030A0"/>
              </a:solidFill>
              <a:latin typeface="KaiTi" panose="02010609060101010101" pitchFamily="49" charset="-122"/>
              <a:ea typeface="KaiTi" panose="02010609060101010101" pitchFamily="49" charset="-122"/>
            </a:endParaRPr>
          </a:p>
        </p:txBody>
      </p:sp>
      <p:sp>
        <p:nvSpPr>
          <p:cNvPr id="3" name="TextBox 2">
            <a:extLst>
              <a:ext uri="{FF2B5EF4-FFF2-40B4-BE49-F238E27FC236}">
                <a16:creationId xmlns:a16="http://schemas.microsoft.com/office/drawing/2014/main" id="{A833B7E4-8EBF-8250-D99A-AE1A236AE2EC}"/>
              </a:ext>
            </a:extLst>
          </p:cNvPr>
          <p:cNvSpPr txBox="1"/>
          <p:nvPr/>
        </p:nvSpPr>
        <p:spPr>
          <a:xfrm>
            <a:off x="2540598" y="2605145"/>
            <a:ext cx="5796578" cy="1815882"/>
          </a:xfrm>
          <a:prstGeom prst="rect">
            <a:avLst/>
          </a:prstGeom>
          <a:solidFill>
            <a:schemeClr val="bg2"/>
          </a:solidFill>
        </p:spPr>
        <p:txBody>
          <a:bodyPr wrap="square" rtlCol="0">
            <a:spAutoFit/>
          </a:bodyPr>
          <a:lstStyle/>
          <a:p>
            <a:r>
              <a:rPr lang="zh-CN" altLang="en-US" sz="2800" dirty="0">
                <a:solidFill>
                  <a:srgbClr val="7030A0"/>
                </a:solidFill>
                <a:latin typeface="KaiTi" panose="02010609060101010101" pitchFamily="49" charset="-122"/>
                <a:ea typeface="KaiTi" panose="02010609060101010101" pitchFamily="49" charset="-122"/>
              </a:rPr>
              <a:t>歌罗西书</a:t>
            </a:r>
            <a:r>
              <a:rPr lang="en-US" altLang="zh-CN" sz="2800" dirty="0">
                <a:solidFill>
                  <a:srgbClr val="7030A0"/>
                </a:solidFill>
                <a:latin typeface="KaiTi" panose="02010609060101010101" pitchFamily="49" charset="-122"/>
                <a:ea typeface="KaiTi" panose="02010609060101010101" pitchFamily="49" charset="-122"/>
              </a:rPr>
              <a:t>1:20</a:t>
            </a:r>
            <a:r>
              <a:rPr lang="zh-CN" altLang="en-US" sz="2800" dirty="0">
                <a:solidFill>
                  <a:srgbClr val="7030A0"/>
                </a:solidFill>
                <a:latin typeface="KaiTi" panose="02010609060101010101" pitchFamily="49" charset="-122"/>
                <a:ea typeface="KaiTi" panose="02010609060101010101" pitchFamily="49" charset="-122"/>
              </a:rPr>
              <a:t>既然藉着他在十字架上所流的血成就了</a:t>
            </a:r>
            <a:r>
              <a:rPr lang="zh-CN" altLang="en-US" sz="2800" b="1" dirty="0">
                <a:solidFill>
                  <a:schemeClr val="accent6">
                    <a:lumMod val="75000"/>
                  </a:schemeClr>
                </a:solidFill>
                <a:latin typeface="KaiTi" panose="02010609060101010101" pitchFamily="49" charset="-122"/>
                <a:ea typeface="KaiTi" panose="02010609060101010101" pitchFamily="49" charset="-122"/>
              </a:rPr>
              <a:t>和平</a:t>
            </a:r>
            <a:r>
              <a:rPr lang="zh-CN" altLang="en-US" sz="2800" dirty="0">
                <a:solidFill>
                  <a:srgbClr val="7030A0"/>
                </a:solidFill>
                <a:latin typeface="KaiTi" panose="02010609060101010101" pitchFamily="49" charset="-122"/>
                <a:ea typeface="KaiTi" panose="02010609060101010101" pitchFamily="49" charset="-122"/>
              </a:rPr>
              <a:t>，便藉着他叫万有</a:t>
            </a:r>
            <a:r>
              <a:rPr lang="en-US" altLang="zh-CN" sz="2800" dirty="0">
                <a:solidFill>
                  <a:srgbClr val="7030A0"/>
                </a:solidFill>
                <a:latin typeface="KaiTi" panose="02010609060101010101" pitchFamily="49" charset="-122"/>
                <a:ea typeface="KaiTi" panose="02010609060101010101" pitchFamily="49" charset="-122"/>
              </a:rPr>
              <a:t>―</a:t>
            </a:r>
            <a:r>
              <a:rPr lang="zh-CN" altLang="en-US" sz="2800" dirty="0">
                <a:solidFill>
                  <a:srgbClr val="7030A0"/>
                </a:solidFill>
                <a:latin typeface="KaiTi" panose="02010609060101010101" pitchFamily="49" charset="-122"/>
                <a:ea typeface="KaiTi" panose="02010609060101010101" pitchFamily="49" charset="-122"/>
              </a:rPr>
              <a:t>无论是地上的、天上的</a:t>
            </a:r>
            <a:r>
              <a:rPr lang="en-US" altLang="zh-CN" sz="2800" dirty="0">
                <a:solidFill>
                  <a:srgbClr val="7030A0"/>
                </a:solidFill>
                <a:latin typeface="KaiTi" panose="02010609060101010101" pitchFamily="49" charset="-122"/>
                <a:ea typeface="KaiTi" panose="02010609060101010101" pitchFamily="49" charset="-122"/>
              </a:rPr>
              <a:t>―</a:t>
            </a:r>
            <a:r>
              <a:rPr lang="zh-CN" altLang="en-US" sz="2800" dirty="0">
                <a:solidFill>
                  <a:srgbClr val="7030A0"/>
                </a:solidFill>
                <a:latin typeface="KaiTi" panose="02010609060101010101" pitchFamily="49" charset="-122"/>
                <a:ea typeface="KaiTi" panose="02010609060101010101" pitchFamily="49" charset="-122"/>
              </a:rPr>
              <a:t>都与自己</a:t>
            </a:r>
            <a:r>
              <a:rPr lang="zh-CN" altLang="en-US" sz="2800" b="1" dirty="0">
                <a:solidFill>
                  <a:schemeClr val="accent6">
                    <a:lumMod val="75000"/>
                  </a:schemeClr>
                </a:solidFill>
                <a:latin typeface="KaiTi" panose="02010609060101010101" pitchFamily="49" charset="-122"/>
                <a:ea typeface="KaiTi" panose="02010609060101010101" pitchFamily="49" charset="-122"/>
              </a:rPr>
              <a:t>和好</a:t>
            </a:r>
            <a:r>
              <a:rPr lang="zh-CN" altLang="en-US" sz="2800" dirty="0">
                <a:solidFill>
                  <a:srgbClr val="7030A0"/>
                </a:solidFill>
                <a:latin typeface="KaiTi" panose="02010609060101010101" pitchFamily="49" charset="-122"/>
                <a:ea typeface="KaiTi" panose="02010609060101010101" pitchFamily="49" charset="-122"/>
              </a:rPr>
              <a:t>了。</a:t>
            </a:r>
            <a:endParaRPr lang="en-US" altLang="zh-CN" sz="2800" dirty="0">
              <a:solidFill>
                <a:srgbClr val="7030A0"/>
              </a:solidFill>
              <a:latin typeface="KaiTi" panose="02010609060101010101" pitchFamily="49" charset="-122"/>
              <a:ea typeface="KaiTi" panose="02010609060101010101" pitchFamily="49" charset="-122"/>
            </a:endParaRPr>
          </a:p>
        </p:txBody>
      </p:sp>
      <p:sp>
        <p:nvSpPr>
          <p:cNvPr id="6" name="TextBox 5">
            <a:extLst>
              <a:ext uri="{FF2B5EF4-FFF2-40B4-BE49-F238E27FC236}">
                <a16:creationId xmlns:a16="http://schemas.microsoft.com/office/drawing/2014/main" id="{468F92A1-4B74-2078-E535-790859436B2F}"/>
              </a:ext>
            </a:extLst>
          </p:cNvPr>
          <p:cNvSpPr txBox="1"/>
          <p:nvPr/>
        </p:nvSpPr>
        <p:spPr>
          <a:xfrm>
            <a:off x="2517290" y="4959275"/>
            <a:ext cx="1032733" cy="523220"/>
          </a:xfrm>
          <a:prstGeom prst="rect">
            <a:avLst/>
          </a:prstGeom>
          <a:solidFill>
            <a:schemeClr val="accent3">
              <a:lumMod val="20000"/>
              <a:lumOff val="80000"/>
            </a:schemeClr>
          </a:solidFill>
        </p:spPr>
        <p:txBody>
          <a:bodyPr wrap="square" rtlCol="0">
            <a:spAutoFit/>
          </a:bodyPr>
          <a:lstStyle/>
          <a:p>
            <a:r>
              <a:rPr lang="zh-CN" altLang="en-US" sz="2800" b="1" dirty="0">
                <a:solidFill>
                  <a:schemeClr val="accent6">
                    <a:lumMod val="75000"/>
                  </a:schemeClr>
                </a:solidFill>
                <a:latin typeface="KaiTi" panose="02010609060101010101" pitchFamily="49" charset="-122"/>
                <a:ea typeface="KaiTi" panose="02010609060101010101" pitchFamily="49" charset="-122"/>
              </a:rPr>
              <a:t>神</a:t>
            </a:r>
            <a:endParaRPr lang="en-US" sz="2800" b="1" dirty="0">
              <a:solidFill>
                <a:schemeClr val="accent6">
                  <a:lumMod val="75000"/>
                </a:schemeClr>
              </a:solidFill>
              <a:latin typeface="KaiTi" panose="02010609060101010101" pitchFamily="49" charset="-122"/>
              <a:ea typeface="KaiTi" panose="02010609060101010101" pitchFamily="49" charset="-122"/>
            </a:endParaRPr>
          </a:p>
        </p:txBody>
      </p:sp>
      <p:sp>
        <p:nvSpPr>
          <p:cNvPr id="8" name="TextBox 7">
            <a:extLst>
              <a:ext uri="{FF2B5EF4-FFF2-40B4-BE49-F238E27FC236}">
                <a16:creationId xmlns:a16="http://schemas.microsoft.com/office/drawing/2014/main" id="{B61C52C3-9EAD-90D0-5ADB-0E41AD04802A}"/>
              </a:ext>
            </a:extLst>
          </p:cNvPr>
          <p:cNvSpPr txBox="1"/>
          <p:nvPr/>
        </p:nvSpPr>
        <p:spPr>
          <a:xfrm>
            <a:off x="2508326" y="5907741"/>
            <a:ext cx="1063214" cy="523220"/>
          </a:xfrm>
          <a:prstGeom prst="rect">
            <a:avLst/>
          </a:prstGeom>
          <a:solidFill>
            <a:schemeClr val="accent1">
              <a:lumMod val="20000"/>
              <a:lumOff val="80000"/>
            </a:schemeClr>
          </a:solidFill>
        </p:spPr>
        <p:txBody>
          <a:bodyPr wrap="square" rtlCol="0">
            <a:spAutoFit/>
          </a:bodyPr>
          <a:lstStyle/>
          <a:p>
            <a:r>
              <a:rPr lang="zh-CN" altLang="en-US" sz="2800" b="1" dirty="0">
                <a:solidFill>
                  <a:srgbClr val="C00000"/>
                </a:solidFill>
                <a:latin typeface="KaiTi" panose="02010609060101010101" pitchFamily="49" charset="-122"/>
                <a:ea typeface="KaiTi" panose="02010609060101010101" pitchFamily="49" charset="-122"/>
              </a:rPr>
              <a:t>罪人</a:t>
            </a:r>
            <a:endParaRPr lang="en-US" sz="2800" b="1" dirty="0">
              <a:solidFill>
                <a:srgbClr val="C00000"/>
              </a:solidFill>
              <a:latin typeface="KaiTi" panose="02010609060101010101" pitchFamily="49" charset="-122"/>
              <a:ea typeface="KaiTi" panose="02010609060101010101" pitchFamily="49" charset="-122"/>
            </a:endParaRPr>
          </a:p>
        </p:txBody>
      </p:sp>
      <p:cxnSp>
        <p:nvCxnSpPr>
          <p:cNvPr id="9" name="Straight Connector 8">
            <a:extLst>
              <a:ext uri="{FF2B5EF4-FFF2-40B4-BE49-F238E27FC236}">
                <a16:creationId xmlns:a16="http://schemas.microsoft.com/office/drawing/2014/main" id="{2080DC9B-4E4D-5C95-1D35-8618E9A92242}"/>
              </a:ext>
            </a:extLst>
          </p:cNvPr>
          <p:cNvCxnSpPr/>
          <p:nvPr/>
        </p:nvCxnSpPr>
        <p:spPr>
          <a:xfrm>
            <a:off x="2022438" y="5712310"/>
            <a:ext cx="2033195"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807090E-8EE7-F594-8441-93F8D6356E2B}"/>
              </a:ext>
            </a:extLst>
          </p:cNvPr>
          <p:cNvSpPr txBox="1"/>
          <p:nvPr/>
        </p:nvSpPr>
        <p:spPr>
          <a:xfrm>
            <a:off x="7510630" y="4939553"/>
            <a:ext cx="1934583" cy="1384995"/>
          </a:xfrm>
          <a:prstGeom prst="rect">
            <a:avLst/>
          </a:prstGeom>
          <a:solidFill>
            <a:schemeClr val="accent3">
              <a:lumMod val="20000"/>
              <a:lumOff val="80000"/>
            </a:schemeClr>
          </a:solidFill>
        </p:spPr>
        <p:txBody>
          <a:bodyPr wrap="square" rtlCol="0">
            <a:spAutoFit/>
          </a:bodyPr>
          <a:lstStyle/>
          <a:p>
            <a:r>
              <a:rPr lang="zh-CN" altLang="en-US" sz="2800" b="1" dirty="0">
                <a:solidFill>
                  <a:schemeClr val="accent6">
                    <a:lumMod val="75000"/>
                  </a:schemeClr>
                </a:solidFill>
                <a:latin typeface="KaiTi" panose="02010609060101010101" pitchFamily="49" charset="-122"/>
                <a:ea typeface="KaiTi" panose="02010609060101010101" pitchFamily="49" charset="-122"/>
              </a:rPr>
              <a:t>神</a:t>
            </a:r>
            <a:endParaRPr lang="en-US" altLang="zh-CN" sz="2800" b="1" dirty="0">
              <a:solidFill>
                <a:schemeClr val="accent6">
                  <a:lumMod val="75000"/>
                </a:schemeClr>
              </a:solidFill>
              <a:latin typeface="KaiTi" panose="02010609060101010101" pitchFamily="49" charset="-122"/>
              <a:ea typeface="KaiTi" panose="02010609060101010101" pitchFamily="49" charset="-122"/>
            </a:endParaRPr>
          </a:p>
          <a:p>
            <a:r>
              <a:rPr lang="en-US" sz="2800" b="1" dirty="0">
                <a:solidFill>
                  <a:schemeClr val="accent6">
                    <a:lumMod val="75000"/>
                  </a:schemeClr>
                </a:solidFill>
                <a:latin typeface="KaiTi" panose="02010609060101010101" pitchFamily="49" charset="-122"/>
                <a:ea typeface="KaiTi" panose="02010609060101010101" pitchFamily="49" charset="-122"/>
              </a:rPr>
              <a:t>    </a:t>
            </a:r>
            <a:r>
              <a:rPr lang="zh-CN" altLang="en-US" sz="2800" b="1" dirty="0">
                <a:solidFill>
                  <a:schemeClr val="accent6">
                    <a:lumMod val="75000"/>
                  </a:schemeClr>
                </a:solidFill>
                <a:latin typeface="KaiTi" panose="02010609060101010101" pitchFamily="49" charset="-122"/>
                <a:ea typeface="KaiTi" panose="02010609060101010101" pitchFamily="49" charset="-122"/>
              </a:rPr>
              <a:t>和好</a:t>
            </a:r>
            <a:endParaRPr lang="en-US" sz="2800" b="1" dirty="0">
              <a:solidFill>
                <a:schemeClr val="accent6">
                  <a:lumMod val="75000"/>
                </a:schemeClr>
              </a:solidFill>
              <a:latin typeface="KaiTi" panose="02010609060101010101" pitchFamily="49" charset="-122"/>
              <a:ea typeface="KaiTi" panose="02010609060101010101" pitchFamily="49" charset="-122"/>
            </a:endParaRPr>
          </a:p>
          <a:p>
            <a:r>
              <a:rPr lang="zh-CN" altLang="en-US" sz="2800" b="1" dirty="0">
                <a:solidFill>
                  <a:schemeClr val="accent6">
                    <a:lumMod val="75000"/>
                  </a:schemeClr>
                </a:solidFill>
                <a:latin typeface="KaiTi" panose="02010609060101010101" pitchFamily="49" charset="-122"/>
                <a:ea typeface="KaiTi" panose="02010609060101010101" pitchFamily="49" charset="-122"/>
              </a:rPr>
              <a:t>人</a:t>
            </a:r>
            <a:endParaRPr lang="en-US" sz="2800" b="1" dirty="0">
              <a:solidFill>
                <a:schemeClr val="accent6">
                  <a:lumMod val="75000"/>
                </a:schemeClr>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54694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FC58BBB7-2F11-438E-17AB-D6E58A7684C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E644C23-8572-BED5-8D95-33141F1661FD}"/>
              </a:ext>
            </a:extLst>
          </p:cNvPr>
          <p:cNvSpPr txBox="1"/>
          <p:nvPr/>
        </p:nvSpPr>
        <p:spPr>
          <a:xfrm>
            <a:off x="150607" y="295835"/>
            <a:ext cx="11876442" cy="1077218"/>
          </a:xfrm>
          <a:prstGeom prst="rect">
            <a:avLst/>
          </a:prstGeom>
          <a:solidFill>
            <a:srgbClr val="D8E3CF"/>
          </a:solidFill>
        </p:spPr>
        <p:txBody>
          <a:bodyPr wrap="square" rtlCol="0">
            <a:spAutoFit/>
          </a:bodyPr>
          <a:lstStyle/>
          <a:p>
            <a:r>
              <a:rPr lang="zh-CN" altLang="en-US" sz="4000" b="1" dirty="0">
                <a:solidFill>
                  <a:srgbClr val="002060"/>
                </a:solidFill>
                <a:latin typeface="KaiTi" panose="02010609060101010101" pitchFamily="49" charset="-122"/>
                <a:ea typeface="KaiTi" panose="02010609060101010101" pitchFamily="49" charset="-122"/>
              </a:rPr>
              <a:t>一、主耶稣的宝血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纪念神的救赎</a:t>
            </a:r>
            <a:endParaRPr lang="en-US" sz="4000" dirty="0"/>
          </a:p>
          <a:p>
            <a:r>
              <a:rPr lang="en-US" sz="2400" dirty="0">
                <a:solidFill>
                  <a:srgbClr val="0070C0"/>
                </a:solidFill>
              </a:rPr>
              <a:t>           The Precious Blood of the Lord Jesus – </a:t>
            </a:r>
            <a:r>
              <a:rPr lang="en-US" altLang="zh-CN" sz="2400" dirty="0">
                <a:solidFill>
                  <a:srgbClr val="0070C0"/>
                </a:solidFill>
              </a:rPr>
              <a:t>In Remembrance of </a:t>
            </a:r>
            <a:r>
              <a:rPr lang="en-US" sz="2400" dirty="0">
                <a:solidFill>
                  <a:srgbClr val="0070C0"/>
                </a:solidFill>
              </a:rPr>
              <a:t> God's Redemption</a:t>
            </a:r>
          </a:p>
        </p:txBody>
      </p:sp>
      <p:sp>
        <p:nvSpPr>
          <p:cNvPr id="7" name="TextBox 6">
            <a:extLst>
              <a:ext uri="{FF2B5EF4-FFF2-40B4-BE49-F238E27FC236}">
                <a16:creationId xmlns:a16="http://schemas.microsoft.com/office/drawing/2014/main" id="{C65A6FC5-C4C1-7518-14DB-CC6FBC240771}"/>
              </a:ext>
            </a:extLst>
          </p:cNvPr>
          <p:cNvSpPr txBox="1"/>
          <p:nvPr/>
        </p:nvSpPr>
        <p:spPr>
          <a:xfrm>
            <a:off x="0" y="1452281"/>
            <a:ext cx="12191999" cy="954107"/>
          </a:xfrm>
          <a:prstGeom prst="rect">
            <a:avLst/>
          </a:prstGeom>
          <a:noFill/>
        </p:spPr>
        <p:txBody>
          <a:bodyPr wrap="square" rtlCol="0">
            <a:spAutoFit/>
          </a:bodyPr>
          <a:lstStyle/>
          <a:p>
            <a:pPr lvl="0"/>
            <a:r>
              <a:rPr lang="en-US" altLang="zh-CN" sz="3200" b="1" dirty="0">
                <a:solidFill>
                  <a:srgbClr val="002060"/>
                </a:solidFill>
                <a:latin typeface="KaiTi" panose="02010609060101010101" pitchFamily="49" charset="-122"/>
                <a:ea typeface="KaiTi" panose="02010609060101010101" pitchFamily="49" charset="-122"/>
              </a:rPr>
              <a:t>3.</a:t>
            </a:r>
            <a:r>
              <a:rPr lang="zh-CN" altLang="en-US" sz="3200" b="1" dirty="0">
                <a:solidFill>
                  <a:srgbClr val="002060"/>
                </a:solidFill>
                <a:latin typeface="KaiTi" panose="02010609060101010101" pitchFamily="49" charset="-122"/>
                <a:ea typeface="KaiTi" panose="02010609060101010101" pitchFamily="49" charset="-122"/>
              </a:rPr>
              <a:t>宝血的大能 </a:t>
            </a:r>
            <a:r>
              <a:rPr lang="en-US" altLang="zh-CN" sz="3200" b="1" dirty="0">
                <a:solidFill>
                  <a:srgbClr val="002060"/>
                </a:solidFill>
                <a:latin typeface="KaiTi" panose="02010609060101010101" pitchFamily="49" charset="-122"/>
                <a:ea typeface="KaiTi" panose="02010609060101010101" pitchFamily="49" charset="-122"/>
              </a:rPr>
              <a:t>– </a:t>
            </a:r>
            <a:r>
              <a:rPr lang="zh-CN" altLang="en-US" sz="3200" b="1" dirty="0">
                <a:solidFill>
                  <a:srgbClr val="002060"/>
                </a:solidFill>
                <a:latin typeface="KaiTi" panose="02010609060101010101" pitchFamily="49" charset="-122"/>
                <a:ea typeface="KaiTi" panose="02010609060101010101" pitchFamily="49" charset="-122"/>
              </a:rPr>
              <a:t>战胜仇敌</a:t>
            </a:r>
            <a:endParaRPr lang="en-US" altLang="zh-CN" sz="3200" dirty="0"/>
          </a:p>
          <a:p>
            <a:r>
              <a:rPr lang="en-US" sz="2400" dirty="0">
                <a:solidFill>
                  <a:srgbClr val="0070C0"/>
                </a:solidFill>
              </a:rPr>
              <a:t>       The </a:t>
            </a:r>
            <a:r>
              <a:rPr lang="en-US" altLang="zh-CN" sz="2400" dirty="0">
                <a:solidFill>
                  <a:srgbClr val="0070C0"/>
                </a:solidFill>
              </a:rPr>
              <a:t>Power</a:t>
            </a:r>
            <a:r>
              <a:rPr lang="en-US" sz="2400" dirty="0">
                <a:solidFill>
                  <a:srgbClr val="0070C0"/>
                </a:solidFill>
              </a:rPr>
              <a:t> of The Precious Blood  — </a:t>
            </a:r>
            <a:r>
              <a:rPr lang="en-US" altLang="zh-CN" sz="2400" dirty="0">
                <a:solidFill>
                  <a:srgbClr val="0070C0"/>
                </a:solidFill>
              </a:rPr>
              <a:t>Defeating the</a:t>
            </a:r>
            <a:r>
              <a:rPr lang="zh-CN" altLang="en-US" sz="2400" dirty="0">
                <a:solidFill>
                  <a:srgbClr val="0070C0"/>
                </a:solidFill>
              </a:rPr>
              <a:t> </a:t>
            </a:r>
            <a:r>
              <a:rPr lang="en-US" altLang="zh-CN" sz="2400" dirty="0">
                <a:solidFill>
                  <a:srgbClr val="0070C0"/>
                </a:solidFill>
              </a:rPr>
              <a:t>Enemy</a:t>
            </a:r>
            <a:endParaRPr lang="en-US" sz="2400" dirty="0">
              <a:solidFill>
                <a:srgbClr val="0070C0"/>
              </a:solidFill>
            </a:endParaRPr>
          </a:p>
        </p:txBody>
      </p:sp>
      <p:sp>
        <p:nvSpPr>
          <p:cNvPr id="3" name="TextBox 2">
            <a:extLst>
              <a:ext uri="{FF2B5EF4-FFF2-40B4-BE49-F238E27FC236}">
                <a16:creationId xmlns:a16="http://schemas.microsoft.com/office/drawing/2014/main" id="{5C05D9F5-D093-2277-C5D9-365F622999C0}"/>
              </a:ext>
            </a:extLst>
          </p:cNvPr>
          <p:cNvSpPr txBox="1"/>
          <p:nvPr/>
        </p:nvSpPr>
        <p:spPr>
          <a:xfrm>
            <a:off x="2540598" y="2605145"/>
            <a:ext cx="5796578" cy="1384995"/>
          </a:xfrm>
          <a:prstGeom prst="rect">
            <a:avLst/>
          </a:prstGeom>
          <a:solidFill>
            <a:schemeClr val="bg2"/>
          </a:solidFill>
        </p:spPr>
        <p:txBody>
          <a:bodyPr wrap="square" rtlCol="0">
            <a:spAutoFit/>
          </a:bodyPr>
          <a:lstStyle/>
          <a:p>
            <a:r>
              <a:rPr lang="zh-CN" altLang="en-US" sz="2800" dirty="0">
                <a:solidFill>
                  <a:srgbClr val="7030A0"/>
                </a:solidFill>
                <a:latin typeface="KaiTi" panose="02010609060101010101" pitchFamily="49" charset="-122"/>
                <a:ea typeface="KaiTi" panose="02010609060101010101" pitchFamily="49" charset="-122"/>
              </a:rPr>
              <a:t>启示录</a:t>
            </a:r>
            <a:r>
              <a:rPr lang="en-US" altLang="zh-CN" sz="2800" dirty="0">
                <a:solidFill>
                  <a:srgbClr val="7030A0"/>
                </a:solidFill>
                <a:latin typeface="KaiTi" panose="02010609060101010101" pitchFamily="49" charset="-122"/>
                <a:ea typeface="KaiTi" panose="02010609060101010101" pitchFamily="49" charset="-122"/>
              </a:rPr>
              <a:t>12:11</a:t>
            </a:r>
            <a:r>
              <a:rPr lang="zh-CN" altLang="en-US" sz="2800" dirty="0">
                <a:solidFill>
                  <a:srgbClr val="7030A0"/>
                </a:solidFill>
                <a:latin typeface="KaiTi" panose="02010609060101010101" pitchFamily="49" charset="-122"/>
                <a:ea typeface="KaiTi" panose="02010609060101010101" pitchFamily="49" charset="-122"/>
              </a:rPr>
              <a:t>弟兄胜过它，是因羔羊的血和自己所见证的道。他们虽至于死，也不爱惜性命。</a:t>
            </a:r>
            <a:endParaRPr lang="en-US" altLang="zh-CN" sz="2800" dirty="0">
              <a:solidFill>
                <a:srgbClr val="7030A0"/>
              </a:solidFill>
              <a:latin typeface="KaiTi" panose="02010609060101010101" pitchFamily="49" charset="-122"/>
              <a:ea typeface="KaiTi" panose="02010609060101010101" pitchFamily="49" charset="-122"/>
            </a:endParaRPr>
          </a:p>
        </p:txBody>
      </p:sp>
      <p:sp>
        <p:nvSpPr>
          <p:cNvPr id="6" name="TextBox 5">
            <a:extLst>
              <a:ext uri="{FF2B5EF4-FFF2-40B4-BE49-F238E27FC236}">
                <a16:creationId xmlns:a16="http://schemas.microsoft.com/office/drawing/2014/main" id="{AA7C8CDC-B7EA-5028-8295-7163B0A1F132}"/>
              </a:ext>
            </a:extLst>
          </p:cNvPr>
          <p:cNvSpPr txBox="1"/>
          <p:nvPr/>
        </p:nvSpPr>
        <p:spPr>
          <a:xfrm>
            <a:off x="4916245" y="4335332"/>
            <a:ext cx="1710465" cy="523220"/>
          </a:xfrm>
          <a:prstGeom prst="rect">
            <a:avLst/>
          </a:prstGeom>
          <a:solidFill>
            <a:schemeClr val="accent3">
              <a:lumMod val="20000"/>
              <a:lumOff val="80000"/>
            </a:schemeClr>
          </a:solidFill>
        </p:spPr>
        <p:txBody>
          <a:bodyPr wrap="square" rtlCol="0">
            <a:spAutoFit/>
          </a:bodyPr>
          <a:lstStyle/>
          <a:p>
            <a:r>
              <a:rPr lang="zh-CN" altLang="en-US" sz="2800" b="1" dirty="0">
                <a:solidFill>
                  <a:schemeClr val="accent6">
                    <a:lumMod val="75000"/>
                  </a:schemeClr>
                </a:solidFill>
                <a:latin typeface="KaiTi" panose="02010609060101010101" pitchFamily="49" charset="-122"/>
                <a:ea typeface="KaiTi" panose="02010609060101010101" pitchFamily="49" charset="-122"/>
              </a:rPr>
              <a:t>宝血  道</a:t>
            </a:r>
            <a:endParaRPr lang="en-US" sz="2800" b="1" dirty="0">
              <a:solidFill>
                <a:schemeClr val="accent6">
                  <a:lumMod val="75000"/>
                </a:schemeClr>
              </a:solidFill>
              <a:latin typeface="KaiTi" panose="02010609060101010101" pitchFamily="49" charset="-122"/>
              <a:ea typeface="KaiTi" panose="02010609060101010101" pitchFamily="49" charset="-122"/>
            </a:endParaRPr>
          </a:p>
        </p:txBody>
      </p:sp>
      <p:sp>
        <p:nvSpPr>
          <p:cNvPr id="8" name="TextBox 7">
            <a:extLst>
              <a:ext uri="{FF2B5EF4-FFF2-40B4-BE49-F238E27FC236}">
                <a16:creationId xmlns:a16="http://schemas.microsoft.com/office/drawing/2014/main" id="{0CDA492F-E61B-5D34-DD16-84692CF0697F}"/>
              </a:ext>
            </a:extLst>
          </p:cNvPr>
          <p:cNvSpPr txBox="1"/>
          <p:nvPr/>
        </p:nvSpPr>
        <p:spPr>
          <a:xfrm>
            <a:off x="5735619" y="5778649"/>
            <a:ext cx="977152" cy="523220"/>
          </a:xfrm>
          <a:prstGeom prst="rect">
            <a:avLst/>
          </a:prstGeom>
          <a:solidFill>
            <a:srgbClr val="E4D3D2"/>
          </a:solidFill>
        </p:spPr>
        <p:txBody>
          <a:bodyPr wrap="square" rtlCol="0">
            <a:spAutoFit/>
          </a:bodyPr>
          <a:lstStyle/>
          <a:p>
            <a:r>
              <a:rPr lang="zh-CN" altLang="en-US" sz="2800" b="1" dirty="0">
                <a:solidFill>
                  <a:srgbClr val="C00000"/>
                </a:solidFill>
                <a:latin typeface="KaiTi" panose="02010609060101010101" pitchFamily="49" charset="-122"/>
                <a:ea typeface="KaiTi" panose="02010609060101010101" pitchFamily="49" charset="-122"/>
              </a:rPr>
              <a:t>撒旦</a:t>
            </a:r>
            <a:endParaRPr lang="en-US" sz="2800" b="1" dirty="0">
              <a:solidFill>
                <a:srgbClr val="C00000"/>
              </a:solidFill>
              <a:latin typeface="KaiTi" panose="02010609060101010101" pitchFamily="49" charset="-122"/>
              <a:ea typeface="KaiTi" panose="02010609060101010101" pitchFamily="49" charset="-122"/>
            </a:endParaRPr>
          </a:p>
        </p:txBody>
      </p:sp>
      <p:pic>
        <p:nvPicPr>
          <p:cNvPr id="11" name="Graphic 10" descr="Hammer1 outline">
            <a:extLst>
              <a:ext uri="{FF2B5EF4-FFF2-40B4-BE49-F238E27FC236}">
                <a16:creationId xmlns:a16="http://schemas.microsoft.com/office/drawing/2014/main" id="{715ED8F9-AD92-AF14-0026-AA96BDA9BE2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692588" y="4854388"/>
            <a:ext cx="914400" cy="914400"/>
          </a:xfrm>
          <a:prstGeom prst="rect">
            <a:avLst/>
          </a:prstGeom>
        </p:spPr>
      </p:pic>
    </p:spTree>
    <p:extLst>
      <p:ext uri="{BB962C8B-B14F-4D97-AF65-F5344CB8AC3E}">
        <p14:creationId xmlns:p14="http://schemas.microsoft.com/office/powerpoint/2010/main" val="18480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630DC348-7C3E-9B5D-2A83-6A8C7FB6324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ED99DDE-F5DD-9811-41B4-26F19CD794D9}"/>
              </a:ext>
            </a:extLst>
          </p:cNvPr>
          <p:cNvSpPr txBox="1"/>
          <p:nvPr/>
        </p:nvSpPr>
        <p:spPr>
          <a:xfrm>
            <a:off x="150607" y="295835"/>
            <a:ext cx="11876442" cy="1077218"/>
          </a:xfrm>
          <a:prstGeom prst="rect">
            <a:avLst/>
          </a:prstGeom>
          <a:solidFill>
            <a:srgbClr val="D8E3CF"/>
          </a:solidFill>
        </p:spPr>
        <p:txBody>
          <a:bodyPr wrap="square" rtlCol="0">
            <a:spAutoFit/>
          </a:bodyPr>
          <a:lstStyle/>
          <a:p>
            <a:r>
              <a:rPr lang="zh-CN" altLang="en-US" sz="4000" b="1" dirty="0">
                <a:solidFill>
                  <a:srgbClr val="002060"/>
                </a:solidFill>
                <a:latin typeface="KaiTi" panose="02010609060101010101" pitchFamily="49" charset="-122"/>
                <a:ea typeface="KaiTi" panose="02010609060101010101" pitchFamily="49" charset="-122"/>
              </a:rPr>
              <a:t>二、主耶稣的身体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纪念神的国度</a:t>
            </a:r>
            <a:endParaRPr lang="en-US" sz="4000" dirty="0"/>
          </a:p>
          <a:p>
            <a:r>
              <a:rPr lang="en-US" sz="2400" dirty="0">
                <a:solidFill>
                  <a:srgbClr val="0070C0"/>
                </a:solidFill>
              </a:rPr>
              <a:t>           The Body of </a:t>
            </a:r>
            <a:r>
              <a:rPr lang="en-US" altLang="zh-CN" sz="2400" dirty="0">
                <a:solidFill>
                  <a:srgbClr val="0070C0"/>
                </a:solidFill>
              </a:rPr>
              <a:t>T</a:t>
            </a:r>
            <a:r>
              <a:rPr lang="en-US" sz="2400" dirty="0">
                <a:solidFill>
                  <a:srgbClr val="0070C0"/>
                </a:solidFill>
              </a:rPr>
              <a:t>he Lord Jesus – </a:t>
            </a:r>
            <a:r>
              <a:rPr lang="en-US" altLang="zh-CN" sz="2400" dirty="0">
                <a:solidFill>
                  <a:srgbClr val="0070C0"/>
                </a:solidFill>
              </a:rPr>
              <a:t>In Remembrance of </a:t>
            </a:r>
            <a:r>
              <a:rPr lang="en-US" sz="2400" dirty="0">
                <a:solidFill>
                  <a:srgbClr val="0070C0"/>
                </a:solidFill>
              </a:rPr>
              <a:t> The Kingdom of God</a:t>
            </a:r>
          </a:p>
        </p:txBody>
      </p:sp>
      <p:sp>
        <p:nvSpPr>
          <p:cNvPr id="7" name="TextBox 6">
            <a:extLst>
              <a:ext uri="{FF2B5EF4-FFF2-40B4-BE49-F238E27FC236}">
                <a16:creationId xmlns:a16="http://schemas.microsoft.com/office/drawing/2014/main" id="{7F8035C8-899F-2884-1884-A9083FD3D91F}"/>
              </a:ext>
            </a:extLst>
          </p:cNvPr>
          <p:cNvSpPr txBox="1"/>
          <p:nvPr/>
        </p:nvSpPr>
        <p:spPr>
          <a:xfrm>
            <a:off x="0" y="1452281"/>
            <a:ext cx="12191999" cy="954107"/>
          </a:xfrm>
          <a:prstGeom prst="rect">
            <a:avLst/>
          </a:prstGeom>
          <a:noFill/>
        </p:spPr>
        <p:txBody>
          <a:bodyPr wrap="square" rtlCol="0">
            <a:spAutoFit/>
          </a:bodyPr>
          <a:lstStyle/>
          <a:p>
            <a:pPr lvl="0"/>
            <a:r>
              <a:rPr lang="en-US" altLang="zh-CN" sz="3200" b="1" dirty="0">
                <a:solidFill>
                  <a:srgbClr val="002060"/>
                </a:solidFill>
                <a:latin typeface="KaiTi" panose="02010609060101010101" pitchFamily="49" charset="-122"/>
                <a:ea typeface="KaiTi" panose="02010609060101010101" pitchFamily="49" charset="-122"/>
              </a:rPr>
              <a:t>1.</a:t>
            </a:r>
            <a:r>
              <a:rPr lang="zh-CN" altLang="en-US" sz="3200" b="1" dirty="0">
                <a:solidFill>
                  <a:srgbClr val="002060"/>
                </a:solidFill>
                <a:latin typeface="KaiTi" panose="02010609060101010101" pitchFamily="49" charset="-122"/>
                <a:ea typeface="KaiTi" panose="02010609060101010101" pitchFamily="49" charset="-122"/>
              </a:rPr>
              <a:t>我们在他教会中得建造</a:t>
            </a:r>
            <a:endParaRPr lang="en-US" altLang="zh-CN" sz="3200" dirty="0"/>
          </a:p>
          <a:p>
            <a:r>
              <a:rPr lang="en-US" sz="2400" dirty="0">
                <a:solidFill>
                  <a:srgbClr val="0070C0"/>
                </a:solidFill>
              </a:rPr>
              <a:t>        </a:t>
            </a:r>
            <a:r>
              <a:rPr lang="en-US" altLang="zh-CN" sz="2400" dirty="0">
                <a:solidFill>
                  <a:srgbClr val="0070C0"/>
                </a:solidFill>
              </a:rPr>
              <a:t>His</a:t>
            </a:r>
            <a:r>
              <a:rPr lang="en-US" sz="2400" dirty="0">
                <a:solidFill>
                  <a:srgbClr val="0070C0"/>
                </a:solidFill>
              </a:rPr>
              <a:t> Body </a:t>
            </a:r>
            <a:r>
              <a:rPr lang="en-US" altLang="zh-CN" sz="2400" dirty="0">
                <a:solidFill>
                  <a:srgbClr val="0070C0"/>
                </a:solidFill>
              </a:rPr>
              <a:t>was</a:t>
            </a:r>
            <a:r>
              <a:rPr lang="en-US" sz="2400" dirty="0">
                <a:solidFill>
                  <a:srgbClr val="0070C0"/>
                </a:solidFill>
              </a:rPr>
              <a:t> Broken — To Built us Up in His Church</a:t>
            </a:r>
          </a:p>
        </p:txBody>
      </p:sp>
      <p:sp>
        <p:nvSpPr>
          <p:cNvPr id="2" name="TextBox 1">
            <a:extLst>
              <a:ext uri="{FF2B5EF4-FFF2-40B4-BE49-F238E27FC236}">
                <a16:creationId xmlns:a16="http://schemas.microsoft.com/office/drawing/2014/main" id="{3FBCD7FD-224A-9C06-FF6F-9EFAD87BF10B}"/>
              </a:ext>
            </a:extLst>
          </p:cNvPr>
          <p:cNvSpPr txBox="1"/>
          <p:nvPr/>
        </p:nvSpPr>
        <p:spPr>
          <a:xfrm>
            <a:off x="5432612" y="2667897"/>
            <a:ext cx="6583680" cy="954107"/>
          </a:xfrm>
          <a:prstGeom prst="rect">
            <a:avLst/>
          </a:prstGeom>
          <a:solidFill>
            <a:schemeClr val="accent1">
              <a:lumMod val="20000"/>
              <a:lumOff val="80000"/>
            </a:schemeClr>
          </a:solidFill>
        </p:spPr>
        <p:txBody>
          <a:bodyPr wrap="square" rtlCol="0">
            <a:spAutoFit/>
          </a:bodyPr>
          <a:lstStyle/>
          <a:p>
            <a:r>
              <a:rPr lang="zh-CN" altLang="en-US" sz="2800" dirty="0">
                <a:solidFill>
                  <a:srgbClr val="7030A0"/>
                </a:solidFill>
                <a:latin typeface="KaiTi" panose="02010609060101010101" pitchFamily="49" charset="-122"/>
                <a:ea typeface="KaiTi" panose="02010609060101010101" pitchFamily="49" charset="-122"/>
              </a:rPr>
              <a:t>哥林多前书</a:t>
            </a:r>
            <a:r>
              <a:rPr lang="en-US" altLang="zh-CN" sz="2800" dirty="0">
                <a:solidFill>
                  <a:srgbClr val="7030A0"/>
                </a:solidFill>
                <a:latin typeface="KaiTi" panose="02010609060101010101" pitchFamily="49" charset="-122"/>
                <a:ea typeface="KaiTi" panose="02010609060101010101" pitchFamily="49" charset="-122"/>
              </a:rPr>
              <a:t>12:27</a:t>
            </a:r>
            <a:r>
              <a:rPr lang="zh-CN" altLang="en-US" sz="2800" dirty="0">
                <a:solidFill>
                  <a:srgbClr val="7030A0"/>
                </a:solidFill>
                <a:latin typeface="KaiTi" panose="02010609060101010101" pitchFamily="49" charset="-122"/>
                <a:ea typeface="KaiTi" panose="02010609060101010101" pitchFamily="49" charset="-122"/>
              </a:rPr>
              <a:t>你们就是</a:t>
            </a:r>
            <a:r>
              <a:rPr lang="zh-CN" altLang="en-US" sz="2800" b="1" dirty="0">
                <a:solidFill>
                  <a:schemeClr val="accent6">
                    <a:lumMod val="75000"/>
                  </a:schemeClr>
                </a:solidFill>
                <a:latin typeface="KaiTi" panose="02010609060101010101" pitchFamily="49" charset="-122"/>
                <a:ea typeface="KaiTi" panose="02010609060101010101" pitchFamily="49" charset="-122"/>
              </a:rPr>
              <a:t>基督的身子</a:t>
            </a:r>
            <a:r>
              <a:rPr lang="zh-CN" altLang="en-US" sz="2800" dirty="0">
                <a:solidFill>
                  <a:srgbClr val="7030A0"/>
                </a:solidFill>
                <a:latin typeface="KaiTi" panose="02010609060101010101" pitchFamily="49" charset="-122"/>
                <a:ea typeface="KaiTi" panose="02010609060101010101" pitchFamily="49" charset="-122"/>
              </a:rPr>
              <a:t>，并且各自作肢体。</a:t>
            </a:r>
            <a:endParaRPr lang="en-US" altLang="zh-CN" sz="2800" dirty="0">
              <a:solidFill>
                <a:srgbClr val="7030A0"/>
              </a:solidFill>
              <a:latin typeface="KaiTi" panose="02010609060101010101" pitchFamily="49" charset="-122"/>
              <a:ea typeface="KaiTi" panose="02010609060101010101" pitchFamily="49" charset="-122"/>
            </a:endParaRPr>
          </a:p>
        </p:txBody>
      </p:sp>
      <p:sp>
        <p:nvSpPr>
          <p:cNvPr id="3" name="TextBox 2">
            <a:extLst>
              <a:ext uri="{FF2B5EF4-FFF2-40B4-BE49-F238E27FC236}">
                <a16:creationId xmlns:a16="http://schemas.microsoft.com/office/drawing/2014/main" id="{746D9809-97E2-EAAB-4B90-D6575468E7D5}"/>
              </a:ext>
            </a:extLst>
          </p:cNvPr>
          <p:cNvSpPr txBox="1"/>
          <p:nvPr/>
        </p:nvSpPr>
        <p:spPr>
          <a:xfrm>
            <a:off x="5423648" y="3788486"/>
            <a:ext cx="6646432" cy="1384995"/>
          </a:xfrm>
          <a:prstGeom prst="rect">
            <a:avLst/>
          </a:prstGeom>
          <a:solidFill>
            <a:schemeClr val="bg2"/>
          </a:solidFill>
        </p:spPr>
        <p:txBody>
          <a:bodyPr wrap="square" rtlCol="0">
            <a:spAutoFit/>
          </a:bodyPr>
          <a:lstStyle/>
          <a:p>
            <a:r>
              <a:rPr lang="zh-CN" altLang="en-US" sz="2800" dirty="0">
                <a:solidFill>
                  <a:srgbClr val="7030A0"/>
                </a:solidFill>
                <a:latin typeface="KaiTi" panose="02010609060101010101" pitchFamily="49" charset="-122"/>
                <a:ea typeface="KaiTi" panose="02010609060101010101" pitchFamily="49" charset="-122"/>
              </a:rPr>
              <a:t>以弗所书</a:t>
            </a:r>
            <a:r>
              <a:rPr lang="en-US" altLang="zh-CN" sz="2800" dirty="0">
                <a:solidFill>
                  <a:srgbClr val="7030A0"/>
                </a:solidFill>
                <a:latin typeface="KaiTi" panose="02010609060101010101" pitchFamily="49" charset="-122"/>
                <a:ea typeface="KaiTi" panose="02010609060101010101" pitchFamily="49" charset="-122"/>
              </a:rPr>
              <a:t>4:16</a:t>
            </a:r>
            <a:r>
              <a:rPr lang="zh-CN" altLang="en-US" sz="2800" dirty="0">
                <a:solidFill>
                  <a:srgbClr val="7030A0"/>
                </a:solidFill>
                <a:latin typeface="KaiTi" panose="02010609060101010101" pitchFamily="49" charset="-122"/>
                <a:ea typeface="KaiTi" panose="02010609060101010101" pitchFamily="49" charset="-122"/>
              </a:rPr>
              <a:t>全身都靠他联络得合式，百节各按各职，照着各体的功用彼此相助，便叫身体渐渐增长，在爱中建立自己。</a:t>
            </a:r>
            <a:endParaRPr lang="en-US" altLang="zh-CN" sz="2800" dirty="0">
              <a:solidFill>
                <a:srgbClr val="7030A0"/>
              </a:solidFill>
              <a:latin typeface="KaiTi" panose="02010609060101010101" pitchFamily="49" charset="-122"/>
              <a:ea typeface="KaiTi" panose="02010609060101010101" pitchFamily="49" charset="-122"/>
            </a:endParaRPr>
          </a:p>
        </p:txBody>
      </p:sp>
      <p:sp>
        <p:nvSpPr>
          <p:cNvPr id="6" name="TextBox 5">
            <a:extLst>
              <a:ext uri="{FF2B5EF4-FFF2-40B4-BE49-F238E27FC236}">
                <a16:creationId xmlns:a16="http://schemas.microsoft.com/office/drawing/2014/main" id="{40BD84A3-8009-2AAB-F902-16FB6E82FE0B}"/>
              </a:ext>
            </a:extLst>
          </p:cNvPr>
          <p:cNvSpPr txBox="1"/>
          <p:nvPr/>
        </p:nvSpPr>
        <p:spPr>
          <a:xfrm>
            <a:off x="2366684" y="4324574"/>
            <a:ext cx="2753958" cy="523220"/>
          </a:xfrm>
          <a:prstGeom prst="rect">
            <a:avLst/>
          </a:prstGeom>
          <a:solidFill>
            <a:schemeClr val="bg2"/>
          </a:solidFill>
        </p:spPr>
        <p:txBody>
          <a:bodyPr wrap="square" rtlCol="0">
            <a:spAutoFit/>
          </a:bodyPr>
          <a:lstStyle/>
          <a:p>
            <a:r>
              <a:rPr lang="zh-CN" altLang="en-US" sz="2800" b="1" dirty="0">
                <a:solidFill>
                  <a:srgbClr val="002060"/>
                </a:solidFill>
                <a:latin typeface="KaiTi" panose="02010609060101010101" pitchFamily="49" charset="-122"/>
                <a:ea typeface="KaiTi" panose="02010609060101010101" pitchFamily="49" charset="-122"/>
              </a:rPr>
              <a:t>互为肢体得建造</a:t>
            </a:r>
            <a:endParaRPr lang="en-US" sz="2800" b="1" dirty="0">
              <a:solidFill>
                <a:srgbClr val="002060"/>
              </a:solidFill>
              <a:latin typeface="KaiTi" panose="02010609060101010101" pitchFamily="49" charset="-122"/>
              <a:ea typeface="KaiTi" panose="02010609060101010101" pitchFamily="49" charset="-122"/>
            </a:endParaRPr>
          </a:p>
        </p:txBody>
      </p:sp>
      <p:sp>
        <p:nvSpPr>
          <p:cNvPr id="8" name="TextBox 7">
            <a:extLst>
              <a:ext uri="{FF2B5EF4-FFF2-40B4-BE49-F238E27FC236}">
                <a16:creationId xmlns:a16="http://schemas.microsoft.com/office/drawing/2014/main" id="{C669B37A-A3D3-6D48-925A-E4B0D25CB1EF}"/>
              </a:ext>
            </a:extLst>
          </p:cNvPr>
          <p:cNvSpPr txBox="1"/>
          <p:nvPr/>
        </p:nvSpPr>
        <p:spPr>
          <a:xfrm>
            <a:off x="2282415" y="2852568"/>
            <a:ext cx="2752164" cy="523220"/>
          </a:xfrm>
          <a:prstGeom prst="rect">
            <a:avLst/>
          </a:prstGeom>
          <a:solidFill>
            <a:schemeClr val="accent1">
              <a:lumMod val="20000"/>
              <a:lumOff val="80000"/>
            </a:schemeClr>
          </a:solidFill>
        </p:spPr>
        <p:txBody>
          <a:bodyPr wrap="square" rtlCol="0">
            <a:spAutoFit/>
          </a:bodyPr>
          <a:lstStyle/>
          <a:p>
            <a:r>
              <a:rPr lang="zh-CN" altLang="en-US" sz="2800" b="1" dirty="0">
                <a:solidFill>
                  <a:srgbClr val="002060"/>
                </a:solidFill>
                <a:latin typeface="KaiTi" panose="02010609060101010101" pitchFamily="49" charset="-122"/>
                <a:ea typeface="KaiTi" panose="02010609060101010101" pitchFamily="49" charset="-122"/>
              </a:rPr>
              <a:t>我们是神的教会</a:t>
            </a:r>
            <a:endParaRPr lang="en-US" sz="2800" b="1" dirty="0">
              <a:solidFill>
                <a:srgbClr val="002060"/>
              </a:solidFill>
              <a:latin typeface="KaiTi" panose="02010609060101010101" pitchFamily="49" charset="-122"/>
              <a:ea typeface="KaiTi" panose="02010609060101010101" pitchFamily="49" charset="-122"/>
            </a:endParaRPr>
          </a:p>
        </p:txBody>
      </p:sp>
      <p:sp>
        <p:nvSpPr>
          <p:cNvPr id="5" name="TextBox 4">
            <a:extLst>
              <a:ext uri="{FF2B5EF4-FFF2-40B4-BE49-F238E27FC236}">
                <a16:creationId xmlns:a16="http://schemas.microsoft.com/office/drawing/2014/main" id="{136814E9-0A5A-1B53-3DE7-59B2C86AED72}"/>
              </a:ext>
            </a:extLst>
          </p:cNvPr>
          <p:cNvSpPr txBox="1"/>
          <p:nvPr/>
        </p:nvSpPr>
        <p:spPr>
          <a:xfrm>
            <a:off x="720761" y="5486400"/>
            <a:ext cx="2775473" cy="954107"/>
          </a:xfrm>
          <a:prstGeom prst="rect">
            <a:avLst/>
          </a:prstGeom>
          <a:solidFill>
            <a:schemeClr val="bg1"/>
          </a:solidFill>
        </p:spPr>
        <p:txBody>
          <a:bodyPr wrap="square" rtlCol="0">
            <a:spAutoFit/>
          </a:bodyPr>
          <a:lstStyle/>
          <a:p>
            <a:r>
              <a:rPr lang="zh-CN" altLang="en-US" sz="2800" b="1" dirty="0">
                <a:solidFill>
                  <a:schemeClr val="accent6">
                    <a:lumMod val="75000"/>
                  </a:schemeClr>
                </a:solidFill>
                <a:latin typeface="KaiTi" panose="02010609060101010101" pitchFamily="49" charset="-122"/>
                <a:ea typeface="KaiTi" panose="02010609060101010101" pitchFamily="49" charset="-122"/>
              </a:rPr>
              <a:t>回顾</a:t>
            </a:r>
            <a:r>
              <a:rPr lang="zh-CN" altLang="en-US" sz="2800" dirty="0">
                <a:solidFill>
                  <a:srgbClr val="002060"/>
                </a:solidFill>
                <a:latin typeface="KaiTi" panose="02010609060101010101" pitchFamily="49" charset="-122"/>
                <a:ea typeface="KaiTi" panose="02010609060101010101" pitchFamily="49" charset="-122"/>
              </a:rPr>
              <a:t>：主耶稣身体为我们裂开</a:t>
            </a:r>
            <a:endParaRPr lang="en-US" sz="2800" dirty="0">
              <a:solidFill>
                <a:srgbClr val="002060"/>
              </a:solidFill>
              <a:latin typeface="KaiTi" panose="02010609060101010101" pitchFamily="49" charset="-122"/>
              <a:ea typeface="KaiTi" panose="02010609060101010101" pitchFamily="49" charset="-122"/>
            </a:endParaRPr>
          </a:p>
        </p:txBody>
      </p:sp>
      <p:sp>
        <p:nvSpPr>
          <p:cNvPr id="9" name="TextBox 8">
            <a:extLst>
              <a:ext uri="{FF2B5EF4-FFF2-40B4-BE49-F238E27FC236}">
                <a16:creationId xmlns:a16="http://schemas.microsoft.com/office/drawing/2014/main" id="{E6FC3B99-6C2A-8543-4AE0-3701BB169479}"/>
              </a:ext>
            </a:extLst>
          </p:cNvPr>
          <p:cNvSpPr txBox="1"/>
          <p:nvPr/>
        </p:nvSpPr>
        <p:spPr>
          <a:xfrm>
            <a:off x="4681369" y="5488193"/>
            <a:ext cx="3031863" cy="954107"/>
          </a:xfrm>
          <a:prstGeom prst="rect">
            <a:avLst/>
          </a:prstGeom>
          <a:solidFill>
            <a:schemeClr val="accent1">
              <a:lumMod val="20000"/>
              <a:lumOff val="80000"/>
            </a:schemeClr>
          </a:solidFill>
        </p:spPr>
        <p:txBody>
          <a:bodyPr wrap="square" rtlCol="0">
            <a:spAutoFit/>
          </a:bodyPr>
          <a:lstStyle/>
          <a:p>
            <a:r>
              <a:rPr lang="zh-CN" altLang="en-US" sz="2800" b="1" dirty="0">
                <a:solidFill>
                  <a:schemeClr val="accent6">
                    <a:lumMod val="75000"/>
                  </a:schemeClr>
                </a:solidFill>
                <a:latin typeface="KaiTi" panose="02010609060101010101" pitchFamily="49" charset="-122"/>
                <a:ea typeface="KaiTi" panose="02010609060101010101" pitchFamily="49" charset="-122"/>
              </a:rPr>
              <a:t>当下</a:t>
            </a:r>
            <a:r>
              <a:rPr lang="zh-CN" altLang="en-US" sz="2800" dirty="0">
                <a:solidFill>
                  <a:srgbClr val="002060"/>
                </a:solidFill>
                <a:latin typeface="KaiTi" panose="02010609060101010101" pitchFamily="49" charset="-122"/>
                <a:ea typeface="KaiTi" panose="02010609060101010101" pitchFamily="49" charset="-122"/>
              </a:rPr>
              <a:t>：我们在教会中得建造</a:t>
            </a:r>
            <a:endParaRPr lang="en-US" sz="2800" dirty="0">
              <a:solidFill>
                <a:srgbClr val="002060"/>
              </a:solidFill>
              <a:latin typeface="KaiTi" panose="02010609060101010101" pitchFamily="49" charset="-122"/>
              <a:ea typeface="KaiTi" panose="02010609060101010101" pitchFamily="49" charset="-122"/>
            </a:endParaRPr>
          </a:p>
        </p:txBody>
      </p:sp>
      <p:sp>
        <p:nvSpPr>
          <p:cNvPr id="10" name="TextBox 9">
            <a:extLst>
              <a:ext uri="{FF2B5EF4-FFF2-40B4-BE49-F238E27FC236}">
                <a16:creationId xmlns:a16="http://schemas.microsoft.com/office/drawing/2014/main" id="{AE06BCA6-FB2C-2DE1-C3E0-D9FEF3C51189}"/>
              </a:ext>
            </a:extLst>
          </p:cNvPr>
          <p:cNvSpPr txBox="1"/>
          <p:nvPr/>
        </p:nvSpPr>
        <p:spPr>
          <a:xfrm>
            <a:off x="8910919" y="5726654"/>
            <a:ext cx="1947134" cy="523220"/>
          </a:xfrm>
          <a:prstGeom prst="rect">
            <a:avLst/>
          </a:prstGeom>
          <a:solidFill>
            <a:schemeClr val="accent3">
              <a:lumMod val="20000"/>
              <a:lumOff val="80000"/>
            </a:schemeClr>
          </a:solidFill>
        </p:spPr>
        <p:txBody>
          <a:bodyPr wrap="square" rtlCol="0">
            <a:spAutoFit/>
          </a:bodyPr>
          <a:lstStyle/>
          <a:p>
            <a:r>
              <a:rPr lang="zh-CN" altLang="en-US" sz="2800" b="1" dirty="0">
                <a:solidFill>
                  <a:schemeClr val="accent6">
                    <a:lumMod val="75000"/>
                  </a:schemeClr>
                </a:solidFill>
                <a:latin typeface="KaiTi" panose="02010609060101010101" pitchFamily="49" charset="-122"/>
                <a:ea typeface="KaiTi" panose="02010609060101010101" pitchFamily="49" charset="-122"/>
              </a:rPr>
              <a:t>未来</a:t>
            </a:r>
            <a:r>
              <a:rPr lang="zh-CN" altLang="en-US" sz="2800" dirty="0"/>
              <a:t>：</a:t>
            </a:r>
            <a:r>
              <a:rPr lang="en-US" altLang="zh-CN" sz="2800" dirty="0"/>
              <a:t>?</a:t>
            </a:r>
            <a:endParaRPr lang="en-US" sz="2800" dirty="0"/>
          </a:p>
        </p:txBody>
      </p:sp>
      <p:cxnSp>
        <p:nvCxnSpPr>
          <p:cNvPr id="12" name="Straight Arrow Connector 11">
            <a:extLst>
              <a:ext uri="{FF2B5EF4-FFF2-40B4-BE49-F238E27FC236}">
                <a16:creationId xmlns:a16="http://schemas.microsoft.com/office/drawing/2014/main" id="{FF202A04-1611-46CE-2BB0-946DE8FE714A}"/>
              </a:ext>
            </a:extLst>
          </p:cNvPr>
          <p:cNvCxnSpPr/>
          <p:nvPr/>
        </p:nvCxnSpPr>
        <p:spPr>
          <a:xfrm>
            <a:off x="3614569" y="5970494"/>
            <a:ext cx="925158" cy="0"/>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238B568-3888-5D84-FB42-58F50C54943D}"/>
              </a:ext>
            </a:extLst>
          </p:cNvPr>
          <p:cNvCxnSpPr/>
          <p:nvPr/>
        </p:nvCxnSpPr>
        <p:spPr>
          <a:xfrm>
            <a:off x="7822602" y="6004560"/>
            <a:ext cx="925158" cy="0"/>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4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8E3CF"/>
        </a:solidFill>
        <a:effectLst/>
      </p:bgPr>
    </p:bg>
    <p:spTree>
      <p:nvGrpSpPr>
        <p:cNvPr id="1" name="">
          <a:extLst>
            <a:ext uri="{FF2B5EF4-FFF2-40B4-BE49-F238E27FC236}">
              <a16:creationId xmlns:a16="http://schemas.microsoft.com/office/drawing/2014/main" id="{36CD3BB4-F0A7-51E3-0142-A0802CCC49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86548C7-CB99-993A-19F7-5FD9972296A2}"/>
              </a:ext>
            </a:extLst>
          </p:cNvPr>
          <p:cNvSpPr txBox="1"/>
          <p:nvPr/>
        </p:nvSpPr>
        <p:spPr>
          <a:xfrm>
            <a:off x="150607" y="295835"/>
            <a:ext cx="11876442" cy="1077218"/>
          </a:xfrm>
          <a:prstGeom prst="rect">
            <a:avLst/>
          </a:prstGeom>
          <a:solidFill>
            <a:srgbClr val="D8E3CF"/>
          </a:solidFill>
        </p:spPr>
        <p:txBody>
          <a:bodyPr wrap="square" rtlCol="0">
            <a:spAutoFit/>
          </a:bodyPr>
          <a:lstStyle/>
          <a:p>
            <a:r>
              <a:rPr lang="zh-CN" altLang="en-US" sz="4000" b="1" dirty="0">
                <a:solidFill>
                  <a:srgbClr val="002060"/>
                </a:solidFill>
                <a:latin typeface="KaiTi" panose="02010609060101010101" pitchFamily="49" charset="-122"/>
                <a:ea typeface="KaiTi" panose="02010609060101010101" pitchFamily="49" charset="-122"/>
              </a:rPr>
              <a:t>二、主耶稣的身体 </a:t>
            </a:r>
            <a:r>
              <a:rPr lang="en-US" altLang="zh-CN" sz="4000" b="1" dirty="0">
                <a:solidFill>
                  <a:srgbClr val="002060"/>
                </a:solidFill>
                <a:latin typeface="KaiTi" panose="02010609060101010101" pitchFamily="49" charset="-122"/>
                <a:ea typeface="KaiTi" panose="02010609060101010101" pitchFamily="49" charset="-122"/>
              </a:rPr>
              <a:t>– </a:t>
            </a:r>
            <a:r>
              <a:rPr lang="zh-CN" altLang="en-US" sz="4000" b="1" dirty="0">
                <a:solidFill>
                  <a:srgbClr val="002060"/>
                </a:solidFill>
                <a:latin typeface="KaiTi" panose="02010609060101010101" pitchFamily="49" charset="-122"/>
                <a:ea typeface="KaiTi" panose="02010609060101010101" pitchFamily="49" charset="-122"/>
              </a:rPr>
              <a:t>纪念神的国度</a:t>
            </a:r>
            <a:endParaRPr lang="en-US" sz="4000" dirty="0"/>
          </a:p>
          <a:p>
            <a:r>
              <a:rPr lang="en-US" sz="2400" dirty="0">
                <a:solidFill>
                  <a:srgbClr val="0070C0"/>
                </a:solidFill>
              </a:rPr>
              <a:t>           The Body of </a:t>
            </a:r>
            <a:r>
              <a:rPr lang="en-US" altLang="zh-CN" sz="2400" dirty="0">
                <a:solidFill>
                  <a:srgbClr val="0070C0"/>
                </a:solidFill>
              </a:rPr>
              <a:t>T</a:t>
            </a:r>
            <a:r>
              <a:rPr lang="en-US" sz="2400" dirty="0">
                <a:solidFill>
                  <a:srgbClr val="0070C0"/>
                </a:solidFill>
              </a:rPr>
              <a:t>he Lord Jesus – </a:t>
            </a:r>
            <a:r>
              <a:rPr lang="en-US" altLang="zh-CN" sz="2400" dirty="0">
                <a:solidFill>
                  <a:srgbClr val="0070C0"/>
                </a:solidFill>
              </a:rPr>
              <a:t>In Remembrance of </a:t>
            </a:r>
            <a:r>
              <a:rPr lang="en-US" sz="2400" dirty="0">
                <a:solidFill>
                  <a:srgbClr val="0070C0"/>
                </a:solidFill>
              </a:rPr>
              <a:t> The Kingdom of God</a:t>
            </a:r>
          </a:p>
        </p:txBody>
      </p:sp>
      <p:sp>
        <p:nvSpPr>
          <p:cNvPr id="7" name="TextBox 6">
            <a:extLst>
              <a:ext uri="{FF2B5EF4-FFF2-40B4-BE49-F238E27FC236}">
                <a16:creationId xmlns:a16="http://schemas.microsoft.com/office/drawing/2014/main" id="{2AC6787E-91D3-4542-85A4-5FBCB2C72B1A}"/>
              </a:ext>
            </a:extLst>
          </p:cNvPr>
          <p:cNvSpPr txBox="1"/>
          <p:nvPr/>
        </p:nvSpPr>
        <p:spPr>
          <a:xfrm>
            <a:off x="0" y="1452281"/>
            <a:ext cx="12191999" cy="1077218"/>
          </a:xfrm>
          <a:prstGeom prst="rect">
            <a:avLst/>
          </a:prstGeom>
          <a:noFill/>
        </p:spPr>
        <p:txBody>
          <a:bodyPr wrap="square" rtlCol="0">
            <a:spAutoFit/>
          </a:bodyPr>
          <a:lstStyle/>
          <a:p>
            <a:pPr lvl="0"/>
            <a:r>
              <a:rPr lang="en-US" altLang="zh-CN" sz="3200" b="1" dirty="0">
                <a:solidFill>
                  <a:srgbClr val="002060"/>
                </a:solidFill>
                <a:latin typeface="KaiTi" panose="02010609060101010101" pitchFamily="49" charset="-122"/>
                <a:ea typeface="KaiTi" panose="02010609060101010101" pitchFamily="49" charset="-122"/>
              </a:rPr>
              <a:t>2.</a:t>
            </a:r>
            <a:r>
              <a:rPr lang="zh-CN" altLang="en-US" sz="3200" b="1" dirty="0">
                <a:solidFill>
                  <a:srgbClr val="002060"/>
                </a:solidFill>
                <a:latin typeface="KaiTi" panose="02010609060101010101" pitchFamily="49" charset="-122"/>
                <a:ea typeface="KaiTi" panose="02010609060101010101" pitchFamily="49" charset="-122"/>
              </a:rPr>
              <a:t>我们蒙恩进入神的国度</a:t>
            </a:r>
            <a:endParaRPr lang="en-US" altLang="zh-CN" sz="3200" dirty="0"/>
          </a:p>
          <a:p>
            <a:r>
              <a:rPr lang="en-US" sz="3200" dirty="0">
                <a:solidFill>
                  <a:srgbClr val="0070C0"/>
                </a:solidFill>
              </a:rPr>
              <a:t>      </a:t>
            </a:r>
            <a:r>
              <a:rPr lang="en-US" sz="2400" dirty="0">
                <a:solidFill>
                  <a:srgbClr val="0070C0"/>
                </a:solidFill>
              </a:rPr>
              <a:t>Unity in the Lord — We Have Received Grace to Enter God's Kingdom</a:t>
            </a:r>
          </a:p>
        </p:txBody>
      </p:sp>
      <p:sp>
        <p:nvSpPr>
          <p:cNvPr id="3" name="TextBox 2">
            <a:extLst>
              <a:ext uri="{FF2B5EF4-FFF2-40B4-BE49-F238E27FC236}">
                <a16:creationId xmlns:a16="http://schemas.microsoft.com/office/drawing/2014/main" id="{9C735FD1-4368-0B4F-EFA3-1E3C09D210A4}"/>
              </a:ext>
            </a:extLst>
          </p:cNvPr>
          <p:cNvSpPr txBox="1"/>
          <p:nvPr/>
        </p:nvSpPr>
        <p:spPr>
          <a:xfrm>
            <a:off x="2280622" y="3110755"/>
            <a:ext cx="7842323" cy="954107"/>
          </a:xfrm>
          <a:prstGeom prst="rect">
            <a:avLst/>
          </a:prstGeom>
          <a:solidFill>
            <a:schemeClr val="bg2"/>
          </a:solidFill>
        </p:spPr>
        <p:txBody>
          <a:bodyPr wrap="square" rtlCol="0">
            <a:spAutoFit/>
          </a:bodyPr>
          <a:lstStyle/>
          <a:p>
            <a:r>
              <a:rPr lang="zh-CN" altLang="en-US" sz="2800">
                <a:solidFill>
                  <a:srgbClr val="7030A0"/>
                </a:solidFill>
                <a:latin typeface="KaiTi" panose="02010609060101010101" pitchFamily="49" charset="-122"/>
                <a:ea typeface="KaiTi" panose="02010609060101010101" pitchFamily="49" charset="-122"/>
              </a:rPr>
              <a:t>歌罗西书</a:t>
            </a:r>
            <a:r>
              <a:rPr lang="en-US" altLang="zh-CN" sz="2800">
                <a:solidFill>
                  <a:srgbClr val="7030A0"/>
                </a:solidFill>
                <a:latin typeface="KaiTi" panose="02010609060101010101" pitchFamily="49" charset="-122"/>
                <a:ea typeface="KaiTi" panose="02010609060101010101" pitchFamily="49" charset="-122"/>
              </a:rPr>
              <a:t>1:13 </a:t>
            </a:r>
            <a:r>
              <a:rPr lang="zh-CN" altLang="en-US" sz="2800" dirty="0">
                <a:solidFill>
                  <a:srgbClr val="7030A0"/>
                </a:solidFill>
                <a:latin typeface="KaiTi" panose="02010609060101010101" pitchFamily="49" charset="-122"/>
                <a:ea typeface="KaiTi" panose="02010609060101010101" pitchFamily="49" charset="-122"/>
              </a:rPr>
              <a:t>他救了我们脱离黑暗的权势，把我们迁到他爱子的</a:t>
            </a:r>
            <a:r>
              <a:rPr lang="zh-CN" altLang="en-US" sz="2800" dirty="0">
                <a:solidFill>
                  <a:schemeClr val="accent6">
                    <a:lumMod val="75000"/>
                  </a:schemeClr>
                </a:solidFill>
                <a:latin typeface="KaiTi" panose="02010609060101010101" pitchFamily="49" charset="-122"/>
                <a:ea typeface="KaiTi" panose="02010609060101010101" pitchFamily="49" charset="-122"/>
              </a:rPr>
              <a:t>国里</a:t>
            </a:r>
            <a:r>
              <a:rPr lang="zh-CN" altLang="en-US" sz="2800" dirty="0">
                <a:solidFill>
                  <a:srgbClr val="7030A0"/>
                </a:solidFill>
                <a:latin typeface="KaiTi" panose="02010609060101010101" pitchFamily="49" charset="-122"/>
                <a:ea typeface="KaiTi" panose="02010609060101010101" pitchFamily="49" charset="-122"/>
              </a:rPr>
              <a:t>；</a:t>
            </a:r>
            <a:endParaRPr lang="en-US" altLang="zh-CN" sz="2800" dirty="0">
              <a:solidFill>
                <a:srgbClr val="7030A0"/>
              </a:solidFill>
              <a:latin typeface="KaiTi" panose="02010609060101010101" pitchFamily="49" charset="-122"/>
              <a:ea typeface="KaiTi" panose="02010609060101010101" pitchFamily="49" charset="-122"/>
            </a:endParaRPr>
          </a:p>
        </p:txBody>
      </p:sp>
      <p:sp>
        <p:nvSpPr>
          <p:cNvPr id="5" name="TextBox 4">
            <a:extLst>
              <a:ext uri="{FF2B5EF4-FFF2-40B4-BE49-F238E27FC236}">
                <a16:creationId xmlns:a16="http://schemas.microsoft.com/office/drawing/2014/main" id="{143C5B24-DA5E-4A9E-5A09-67D48F6FFC4B}"/>
              </a:ext>
            </a:extLst>
          </p:cNvPr>
          <p:cNvSpPr txBox="1"/>
          <p:nvPr/>
        </p:nvSpPr>
        <p:spPr>
          <a:xfrm>
            <a:off x="720761" y="5486400"/>
            <a:ext cx="2775473" cy="954107"/>
          </a:xfrm>
          <a:prstGeom prst="rect">
            <a:avLst/>
          </a:prstGeom>
          <a:solidFill>
            <a:schemeClr val="bg1"/>
          </a:solidFill>
        </p:spPr>
        <p:txBody>
          <a:bodyPr wrap="square" rtlCol="0">
            <a:spAutoFit/>
          </a:bodyPr>
          <a:lstStyle/>
          <a:p>
            <a:r>
              <a:rPr lang="zh-CN" altLang="en-US" sz="2800" b="1" dirty="0">
                <a:solidFill>
                  <a:schemeClr val="accent6">
                    <a:lumMod val="75000"/>
                  </a:schemeClr>
                </a:solidFill>
                <a:latin typeface="KaiTi" panose="02010609060101010101" pitchFamily="49" charset="-122"/>
                <a:ea typeface="KaiTi" panose="02010609060101010101" pitchFamily="49" charset="-122"/>
              </a:rPr>
              <a:t>回顾</a:t>
            </a:r>
            <a:r>
              <a:rPr lang="zh-CN" altLang="en-US" sz="2800" dirty="0">
                <a:solidFill>
                  <a:srgbClr val="002060"/>
                </a:solidFill>
                <a:latin typeface="KaiTi" panose="02010609060101010101" pitchFamily="49" charset="-122"/>
                <a:ea typeface="KaiTi" panose="02010609060101010101" pitchFamily="49" charset="-122"/>
              </a:rPr>
              <a:t>：主耶稣身体为我们裂开</a:t>
            </a:r>
            <a:endParaRPr lang="en-US" sz="2800" dirty="0">
              <a:solidFill>
                <a:srgbClr val="002060"/>
              </a:solidFill>
              <a:latin typeface="KaiTi" panose="02010609060101010101" pitchFamily="49" charset="-122"/>
              <a:ea typeface="KaiTi" panose="02010609060101010101" pitchFamily="49" charset="-122"/>
            </a:endParaRPr>
          </a:p>
        </p:txBody>
      </p:sp>
      <p:sp>
        <p:nvSpPr>
          <p:cNvPr id="9" name="TextBox 8">
            <a:extLst>
              <a:ext uri="{FF2B5EF4-FFF2-40B4-BE49-F238E27FC236}">
                <a16:creationId xmlns:a16="http://schemas.microsoft.com/office/drawing/2014/main" id="{46668648-277C-2E61-39DC-55F7D29DDBE6}"/>
              </a:ext>
            </a:extLst>
          </p:cNvPr>
          <p:cNvSpPr txBox="1"/>
          <p:nvPr/>
        </p:nvSpPr>
        <p:spPr>
          <a:xfrm>
            <a:off x="4681369" y="5488193"/>
            <a:ext cx="3031863" cy="954107"/>
          </a:xfrm>
          <a:prstGeom prst="rect">
            <a:avLst/>
          </a:prstGeom>
          <a:solidFill>
            <a:schemeClr val="accent1">
              <a:lumMod val="20000"/>
              <a:lumOff val="80000"/>
            </a:schemeClr>
          </a:solidFill>
        </p:spPr>
        <p:txBody>
          <a:bodyPr wrap="square" rtlCol="0">
            <a:spAutoFit/>
          </a:bodyPr>
          <a:lstStyle/>
          <a:p>
            <a:r>
              <a:rPr lang="zh-CN" altLang="en-US" sz="2800" b="1" dirty="0">
                <a:solidFill>
                  <a:schemeClr val="accent6">
                    <a:lumMod val="75000"/>
                  </a:schemeClr>
                </a:solidFill>
                <a:latin typeface="KaiTi" panose="02010609060101010101" pitchFamily="49" charset="-122"/>
                <a:ea typeface="KaiTi" panose="02010609060101010101" pitchFamily="49" charset="-122"/>
              </a:rPr>
              <a:t>当下</a:t>
            </a:r>
            <a:r>
              <a:rPr lang="zh-CN" altLang="en-US" sz="2800" dirty="0">
                <a:solidFill>
                  <a:srgbClr val="002060"/>
                </a:solidFill>
                <a:latin typeface="KaiTi" panose="02010609060101010101" pitchFamily="49" charset="-122"/>
                <a:ea typeface="KaiTi" panose="02010609060101010101" pitchFamily="49" charset="-122"/>
              </a:rPr>
              <a:t>：我们在教会中得建造</a:t>
            </a:r>
            <a:endParaRPr lang="en-US" sz="2800" dirty="0">
              <a:solidFill>
                <a:srgbClr val="002060"/>
              </a:solidFill>
              <a:latin typeface="KaiTi" panose="02010609060101010101" pitchFamily="49" charset="-122"/>
              <a:ea typeface="KaiTi" panose="02010609060101010101" pitchFamily="49" charset="-122"/>
            </a:endParaRPr>
          </a:p>
        </p:txBody>
      </p:sp>
      <p:sp>
        <p:nvSpPr>
          <p:cNvPr id="10" name="TextBox 9">
            <a:extLst>
              <a:ext uri="{FF2B5EF4-FFF2-40B4-BE49-F238E27FC236}">
                <a16:creationId xmlns:a16="http://schemas.microsoft.com/office/drawing/2014/main" id="{A3F8074B-EE52-3145-007D-7ABAE66E3891}"/>
              </a:ext>
            </a:extLst>
          </p:cNvPr>
          <p:cNvSpPr txBox="1"/>
          <p:nvPr/>
        </p:nvSpPr>
        <p:spPr>
          <a:xfrm>
            <a:off x="8900160" y="5446955"/>
            <a:ext cx="2922493" cy="954107"/>
          </a:xfrm>
          <a:prstGeom prst="rect">
            <a:avLst/>
          </a:prstGeom>
          <a:solidFill>
            <a:schemeClr val="accent3">
              <a:lumMod val="20000"/>
              <a:lumOff val="80000"/>
            </a:schemeClr>
          </a:solidFill>
        </p:spPr>
        <p:txBody>
          <a:bodyPr wrap="square" rtlCol="0">
            <a:spAutoFit/>
          </a:bodyPr>
          <a:lstStyle/>
          <a:p>
            <a:r>
              <a:rPr lang="zh-CN" altLang="en-US" sz="2800" b="1" dirty="0">
                <a:solidFill>
                  <a:schemeClr val="accent6">
                    <a:lumMod val="75000"/>
                  </a:schemeClr>
                </a:solidFill>
                <a:latin typeface="KaiTi" panose="02010609060101010101" pitchFamily="49" charset="-122"/>
                <a:ea typeface="KaiTi" panose="02010609060101010101" pitchFamily="49" charset="-122"/>
              </a:rPr>
              <a:t>未来</a:t>
            </a:r>
            <a:r>
              <a:rPr lang="zh-CN" altLang="en-US" sz="2800" dirty="0"/>
              <a:t>：</a:t>
            </a:r>
            <a:r>
              <a:rPr lang="zh-CN" altLang="en-US" sz="2800" dirty="0">
                <a:solidFill>
                  <a:srgbClr val="002060"/>
                </a:solidFill>
                <a:latin typeface="KaiTi" panose="02010609060101010101" pitchFamily="49" charset="-122"/>
                <a:ea typeface="KaiTi" panose="02010609060101010101" pitchFamily="49" charset="-122"/>
              </a:rPr>
              <a:t>我们</a:t>
            </a:r>
            <a:r>
              <a:rPr lang="zh-CN" altLang="en-US" sz="2800">
                <a:solidFill>
                  <a:srgbClr val="002060"/>
                </a:solidFill>
                <a:latin typeface="KaiTi" panose="02010609060101010101" pitchFamily="49" charset="-122"/>
                <a:ea typeface="KaiTi" panose="02010609060101010101" pitchFamily="49" charset="-122"/>
              </a:rPr>
              <a:t>进入神荣</a:t>
            </a:r>
            <a:r>
              <a:rPr lang="zh-CN" altLang="en-US" sz="2800" dirty="0">
                <a:solidFill>
                  <a:srgbClr val="002060"/>
                </a:solidFill>
                <a:latin typeface="KaiTi" panose="02010609060101010101" pitchFamily="49" charset="-122"/>
                <a:ea typeface="KaiTi" panose="02010609060101010101" pitchFamily="49" charset="-122"/>
              </a:rPr>
              <a:t>耀国度</a:t>
            </a:r>
            <a:r>
              <a:rPr lang="en-US" altLang="zh-CN" sz="2800" dirty="0">
                <a:solidFill>
                  <a:srgbClr val="002060"/>
                </a:solidFill>
                <a:latin typeface="KaiTi" panose="02010609060101010101" pitchFamily="49" charset="-122"/>
                <a:ea typeface="KaiTi" panose="02010609060101010101" pitchFamily="49" charset="-122"/>
              </a:rPr>
              <a:t>!</a:t>
            </a:r>
            <a:endParaRPr lang="en-US" sz="2800" dirty="0">
              <a:solidFill>
                <a:srgbClr val="002060"/>
              </a:solidFill>
              <a:latin typeface="KaiTi" panose="02010609060101010101" pitchFamily="49" charset="-122"/>
              <a:ea typeface="KaiTi" panose="02010609060101010101" pitchFamily="49" charset="-122"/>
            </a:endParaRPr>
          </a:p>
        </p:txBody>
      </p:sp>
      <p:cxnSp>
        <p:nvCxnSpPr>
          <p:cNvPr id="11" name="Straight Arrow Connector 10">
            <a:extLst>
              <a:ext uri="{FF2B5EF4-FFF2-40B4-BE49-F238E27FC236}">
                <a16:creationId xmlns:a16="http://schemas.microsoft.com/office/drawing/2014/main" id="{02864E0E-454A-78E2-9509-1465490C2F76}"/>
              </a:ext>
            </a:extLst>
          </p:cNvPr>
          <p:cNvCxnSpPr/>
          <p:nvPr/>
        </p:nvCxnSpPr>
        <p:spPr>
          <a:xfrm>
            <a:off x="3614569" y="5970494"/>
            <a:ext cx="925158" cy="0"/>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DB23612-FB39-6EE5-928E-260FFB8725C0}"/>
              </a:ext>
            </a:extLst>
          </p:cNvPr>
          <p:cNvCxnSpPr/>
          <p:nvPr/>
        </p:nvCxnSpPr>
        <p:spPr>
          <a:xfrm>
            <a:off x="7801087" y="5950772"/>
            <a:ext cx="925158" cy="0"/>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216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9129</TotalTime>
  <Words>1650</Words>
  <Application>Microsoft Office PowerPoint</Application>
  <PresentationFormat>Widescreen</PresentationFormat>
  <Paragraphs>130</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KaiTi</vt:lpstr>
      <vt:lpstr>Abadi</vt:lpstr>
      <vt:lpstr>Aptos</vt:lpstr>
      <vt:lpstr>Aptos Display</vt:lpstr>
      <vt:lpstr>Arial</vt:lpstr>
      <vt:lpstr>Office Theme</vt:lpstr>
      <vt:lpstr>纪念我  Remember Me     (哥林多前书11:23-26) 4/5/2026</vt:lpstr>
      <vt:lpstr>He is Risen!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Hongming Wang</dc:creator>
  <cp:lastModifiedBy>Hongming Wang</cp:lastModifiedBy>
  <cp:revision>116</cp:revision>
  <dcterms:created xsi:type="dcterms:W3CDTF">2025-12-23T14:50:38Z</dcterms:created>
  <dcterms:modified xsi:type="dcterms:W3CDTF">2026-04-05T03:00:59Z</dcterms:modified>
</cp:coreProperties>
</file>