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 id="2147483816" r:id="rId2"/>
    <p:sldMasterId id="2147483828" r:id="rId3"/>
  </p:sldMasterIdLst>
  <p:notesMasterIdLst>
    <p:notesMasterId r:id="rId29"/>
  </p:notesMasterIdLst>
  <p:sldIdLst>
    <p:sldId id="265" r:id="rId4"/>
    <p:sldId id="307" r:id="rId5"/>
    <p:sldId id="257" r:id="rId6"/>
    <p:sldId id="349" r:id="rId7"/>
    <p:sldId id="350" r:id="rId8"/>
    <p:sldId id="351" r:id="rId9"/>
    <p:sldId id="313" r:id="rId10"/>
    <p:sldId id="316" r:id="rId11"/>
    <p:sldId id="317" r:id="rId12"/>
    <p:sldId id="345" r:id="rId13"/>
    <p:sldId id="347" r:id="rId14"/>
    <p:sldId id="264" r:id="rId15"/>
    <p:sldId id="268" r:id="rId16"/>
    <p:sldId id="348" r:id="rId17"/>
    <p:sldId id="269" r:id="rId18"/>
    <p:sldId id="266" r:id="rId19"/>
    <p:sldId id="270" r:id="rId20"/>
    <p:sldId id="267" r:id="rId21"/>
    <p:sldId id="271" r:id="rId22"/>
    <p:sldId id="318" r:id="rId23"/>
    <p:sldId id="319" r:id="rId24"/>
    <p:sldId id="320" r:id="rId25"/>
    <p:sldId id="261" r:id="rId26"/>
    <p:sldId id="263" r:id="rId27"/>
    <p:sldId id="321"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33"/>
    <p:restoredTop sz="94672"/>
  </p:normalViewPr>
  <p:slideViewPr>
    <p:cSldViewPr>
      <p:cViewPr varScale="1">
        <p:scale>
          <a:sx n="64" d="100"/>
          <a:sy n="64" d="100"/>
        </p:scale>
        <p:origin x="1092" y="6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y Wong" userId="f1dcdc197e0253d2" providerId="LiveId" clId="{41551CF5-26DC-4793-B350-1F6693C380D4}"/>
    <pc:docChg chg="undo custSel addSld delSld modSld">
      <pc:chgData name="Tony Wong" userId="f1dcdc197e0253d2" providerId="LiveId" clId="{41551CF5-26DC-4793-B350-1F6693C380D4}" dt="2025-03-23T04:40:29.779" v="208" actId="1076"/>
      <pc:docMkLst>
        <pc:docMk/>
      </pc:docMkLst>
      <pc:sldChg chg="del">
        <pc:chgData name="Tony Wong" userId="f1dcdc197e0253d2" providerId="LiveId" clId="{41551CF5-26DC-4793-B350-1F6693C380D4}" dt="2025-03-23T04:21:10.465" v="74" actId="47"/>
        <pc:sldMkLst>
          <pc:docMk/>
          <pc:sldMk cId="2329446107" sldId="260"/>
        </pc:sldMkLst>
      </pc:sldChg>
      <pc:sldChg chg="modSp mod">
        <pc:chgData name="Tony Wong" userId="f1dcdc197e0253d2" providerId="LiveId" clId="{41551CF5-26DC-4793-B350-1F6693C380D4}" dt="2025-03-23T04:28:49.665" v="160" actId="20577"/>
        <pc:sldMkLst>
          <pc:docMk/>
          <pc:sldMk cId="4171319315" sldId="263"/>
        </pc:sldMkLst>
        <pc:spChg chg="mod">
          <ac:chgData name="Tony Wong" userId="f1dcdc197e0253d2" providerId="LiveId" clId="{41551CF5-26DC-4793-B350-1F6693C380D4}" dt="2025-03-23T04:28:49.665" v="160" actId="20577"/>
          <ac:spMkLst>
            <pc:docMk/>
            <pc:sldMk cId="4171319315" sldId="263"/>
            <ac:spMk id="3" creationId="{00000000-0000-0000-0000-000000000000}"/>
          </ac:spMkLst>
        </pc:spChg>
      </pc:sldChg>
      <pc:sldChg chg="del">
        <pc:chgData name="Tony Wong" userId="f1dcdc197e0253d2" providerId="LiveId" clId="{41551CF5-26DC-4793-B350-1F6693C380D4}" dt="2025-03-23T04:13:08.454" v="0" actId="47"/>
        <pc:sldMkLst>
          <pc:docMk/>
          <pc:sldMk cId="424284280" sldId="265"/>
        </pc:sldMkLst>
      </pc:sldChg>
      <pc:sldChg chg="del">
        <pc:chgData name="Tony Wong" userId="f1dcdc197e0253d2" providerId="LiveId" clId="{41551CF5-26DC-4793-B350-1F6693C380D4}" dt="2025-03-23T04:19:55.098" v="64" actId="47"/>
        <pc:sldMkLst>
          <pc:docMk/>
          <pc:sldMk cId="2316247235" sldId="288"/>
        </pc:sldMkLst>
      </pc:sldChg>
      <pc:sldChg chg="addSp modSp mod">
        <pc:chgData name="Tony Wong" userId="f1dcdc197e0253d2" providerId="LiveId" clId="{41551CF5-26DC-4793-B350-1F6693C380D4}" dt="2025-03-23T04:40:29.779" v="208" actId="1076"/>
        <pc:sldMkLst>
          <pc:docMk/>
          <pc:sldMk cId="2044564855" sldId="307"/>
        </pc:sldMkLst>
        <pc:spChg chg="mod">
          <ac:chgData name="Tony Wong" userId="f1dcdc197e0253d2" providerId="LiveId" clId="{41551CF5-26DC-4793-B350-1F6693C380D4}" dt="2025-03-23T04:37:53.172" v="182" actId="14100"/>
          <ac:spMkLst>
            <pc:docMk/>
            <pc:sldMk cId="2044564855" sldId="307"/>
            <ac:spMk id="2" creationId="{672982E3-4C91-7117-E827-12DC21B02B3E}"/>
          </ac:spMkLst>
        </pc:spChg>
        <pc:spChg chg="mod">
          <ac:chgData name="Tony Wong" userId="f1dcdc197e0253d2" providerId="LiveId" clId="{41551CF5-26DC-4793-B350-1F6693C380D4}" dt="2025-03-23T04:38:43.579" v="189" actId="14100"/>
          <ac:spMkLst>
            <pc:docMk/>
            <pc:sldMk cId="2044564855" sldId="307"/>
            <ac:spMk id="3" creationId="{163A7ABF-2634-C517-BD1B-F514C9ACDA6C}"/>
          </ac:spMkLst>
        </pc:spChg>
        <pc:spChg chg="add mod">
          <ac:chgData name="Tony Wong" userId="f1dcdc197e0253d2" providerId="LiveId" clId="{41551CF5-26DC-4793-B350-1F6693C380D4}" dt="2025-03-23T04:40:29.779" v="208" actId="1076"/>
          <ac:spMkLst>
            <pc:docMk/>
            <pc:sldMk cId="2044564855" sldId="307"/>
            <ac:spMk id="4" creationId="{54FE0A13-5AB4-DD14-A4E7-F1DA10612E33}"/>
          </ac:spMkLst>
        </pc:spChg>
      </pc:sldChg>
      <pc:sldChg chg="del">
        <pc:chgData name="Tony Wong" userId="f1dcdc197e0253d2" providerId="LiveId" clId="{41551CF5-26DC-4793-B350-1F6693C380D4}" dt="2025-03-23T04:13:40.474" v="1" actId="47"/>
        <pc:sldMkLst>
          <pc:docMk/>
          <pc:sldMk cId="2749479489" sldId="308"/>
        </pc:sldMkLst>
      </pc:sldChg>
      <pc:sldChg chg="modSp add del mod">
        <pc:chgData name="Tony Wong" userId="f1dcdc197e0253d2" providerId="LiveId" clId="{41551CF5-26DC-4793-B350-1F6693C380D4}" dt="2025-03-23T04:18:19.547" v="55" actId="20577"/>
        <pc:sldMkLst>
          <pc:docMk/>
          <pc:sldMk cId="2634029530" sldId="313"/>
        </pc:sldMkLst>
        <pc:spChg chg="mod">
          <ac:chgData name="Tony Wong" userId="f1dcdc197e0253d2" providerId="LiveId" clId="{41551CF5-26DC-4793-B350-1F6693C380D4}" dt="2025-03-23T04:18:19.547" v="55" actId="20577"/>
          <ac:spMkLst>
            <pc:docMk/>
            <pc:sldMk cId="2634029530" sldId="313"/>
            <ac:spMk id="2" creationId="{672982E3-4C91-7117-E827-12DC21B02B3E}"/>
          </ac:spMkLst>
        </pc:spChg>
      </pc:sldChg>
      <pc:sldChg chg="addSp delSp modSp add del mod">
        <pc:chgData name="Tony Wong" userId="f1dcdc197e0253d2" providerId="LiveId" clId="{41551CF5-26DC-4793-B350-1F6693C380D4}" dt="2025-03-23T04:18:45.252" v="58" actId="478"/>
        <pc:sldMkLst>
          <pc:docMk/>
          <pc:sldMk cId="4119291901" sldId="316"/>
        </pc:sldMkLst>
        <pc:spChg chg="del">
          <ac:chgData name="Tony Wong" userId="f1dcdc197e0253d2" providerId="LiveId" clId="{41551CF5-26DC-4793-B350-1F6693C380D4}" dt="2025-03-23T04:18:35.271" v="56" actId="478"/>
          <ac:spMkLst>
            <pc:docMk/>
            <pc:sldMk cId="4119291901" sldId="316"/>
            <ac:spMk id="2" creationId="{672982E3-4C91-7117-E827-12DC21B02B3E}"/>
          </ac:spMkLst>
        </pc:spChg>
        <pc:spChg chg="add del mod">
          <ac:chgData name="Tony Wong" userId="f1dcdc197e0253d2" providerId="LiveId" clId="{41551CF5-26DC-4793-B350-1F6693C380D4}" dt="2025-03-23T04:18:45.252" v="58" actId="478"/>
          <ac:spMkLst>
            <pc:docMk/>
            <pc:sldMk cId="4119291901" sldId="316"/>
            <ac:spMk id="5" creationId="{960492F3-9776-B767-913F-C75635AB638B}"/>
          </ac:spMkLst>
        </pc:spChg>
        <pc:spChg chg="add mod">
          <ac:chgData name="Tony Wong" userId="f1dcdc197e0253d2" providerId="LiveId" clId="{41551CF5-26DC-4793-B350-1F6693C380D4}" dt="2025-03-23T04:18:36.557" v="57"/>
          <ac:spMkLst>
            <pc:docMk/>
            <pc:sldMk cId="4119291901" sldId="316"/>
            <ac:spMk id="6" creationId="{73E259E1-31D5-9A63-885A-BB3AC00C7A90}"/>
          </ac:spMkLst>
        </pc:spChg>
      </pc:sldChg>
      <pc:sldChg chg="addSp delSp modSp mod">
        <pc:chgData name="Tony Wong" userId="f1dcdc197e0253d2" providerId="LiveId" clId="{41551CF5-26DC-4793-B350-1F6693C380D4}" dt="2025-03-23T04:19:00.519" v="61"/>
        <pc:sldMkLst>
          <pc:docMk/>
          <pc:sldMk cId="2031720500" sldId="317"/>
        </pc:sldMkLst>
        <pc:spChg chg="del">
          <ac:chgData name="Tony Wong" userId="f1dcdc197e0253d2" providerId="LiveId" clId="{41551CF5-26DC-4793-B350-1F6693C380D4}" dt="2025-03-23T04:18:56.416" v="59" actId="478"/>
          <ac:spMkLst>
            <pc:docMk/>
            <pc:sldMk cId="2031720500" sldId="317"/>
            <ac:spMk id="2" creationId="{672982E3-4C91-7117-E827-12DC21B02B3E}"/>
          </ac:spMkLst>
        </pc:spChg>
        <pc:spChg chg="add del mod">
          <ac:chgData name="Tony Wong" userId="f1dcdc197e0253d2" providerId="LiveId" clId="{41551CF5-26DC-4793-B350-1F6693C380D4}" dt="2025-03-23T04:18:58.551" v="60" actId="478"/>
          <ac:spMkLst>
            <pc:docMk/>
            <pc:sldMk cId="2031720500" sldId="317"/>
            <ac:spMk id="5" creationId="{5AC32642-366E-180D-CF26-C2A0309379D1}"/>
          </ac:spMkLst>
        </pc:spChg>
        <pc:spChg chg="add mod">
          <ac:chgData name="Tony Wong" userId="f1dcdc197e0253d2" providerId="LiveId" clId="{41551CF5-26DC-4793-B350-1F6693C380D4}" dt="2025-03-23T04:19:00.519" v="61"/>
          <ac:spMkLst>
            <pc:docMk/>
            <pc:sldMk cId="2031720500" sldId="317"/>
            <ac:spMk id="6" creationId="{C1105A47-162E-E7D8-F65D-B0A04841C3E8}"/>
          </ac:spMkLst>
        </pc:spChg>
      </pc:sldChg>
      <pc:sldChg chg="del">
        <pc:chgData name="Tony Wong" userId="f1dcdc197e0253d2" providerId="LiveId" clId="{41551CF5-26DC-4793-B350-1F6693C380D4}" dt="2025-03-23T04:21:17.244" v="75" actId="47"/>
        <pc:sldMkLst>
          <pc:docMk/>
          <pc:sldMk cId="2459053371" sldId="322"/>
        </pc:sldMkLst>
      </pc:sldChg>
      <pc:sldChg chg="del">
        <pc:chgData name="Tony Wong" userId="f1dcdc197e0253d2" providerId="LiveId" clId="{41551CF5-26DC-4793-B350-1F6693C380D4}" dt="2025-03-23T04:13:45.626" v="9" actId="47"/>
        <pc:sldMkLst>
          <pc:docMk/>
          <pc:sldMk cId="3248710558" sldId="323"/>
        </pc:sldMkLst>
      </pc:sldChg>
      <pc:sldChg chg="del">
        <pc:chgData name="Tony Wong" userId="f1dcdc197e0253d2" providerId="LiveId" clId="{41551CF5-26DC-4793-B350-1F6693C380D4}" dt="2025-03-23T04:13:41.174" v="2" actId="47"/>
        <pc:sldMkLst>
          <pc:docMk/>
          <pc:sldMk cId="1507457114" sldId="324"/>
        </pc:sldMkLst>
      </pc:sldChg>
      <pc:sldChg chg="del">
        <pc:chgData name="Tony Wong" userId="f1dcdc197e0253d2" providerId="LiveId" clId="{41551CF5-26DC-4793-B350-1F6693C380D4}" dt="2025-03-23T04:13:41.657" v="3" actId="47"/>
        <pc:sldMkLst>
          <pc:docMk/>
          <pc:sldMk cId="669549396" sldId="325"/>
        </pc:sldMkLst>
      </pc:sldChg>
      <pc:sldChg chg="del">
        <pc:chgData name="Tony Wong" userId="f1dcdc197e0253d2" providerId="LiveId" clId="{41551CF5-26DC-4793-B350-1F6693C380D4}" dt="2025-03-23T04:13:42.156" v="4" actId="47"/>
        <pc:sldMkLst>
          <pc:docMk/>
          <pc:sldMk cId="1274642505" sldId="326"/>
        </pc:sldMkLst>
      </pc:sldChg>
      <pc:sldChg chg="del">
        <pc:chgData name="Tony Wong" userId="f1dcdc197e0253d2" providerId="LiveId" clId="{41551CF5-26DC-4793-B350-1F6693C380D4}" dt="2025-03-23T04:13:46.154" v="10" actId="47"/>
        <pc:sldMkLst>
          <pc:docMk/>
          <pc:sldMk cId="3103324042" sldId="327"/>
        </pc:sldMkLst>
      </pc:sldChg>
      <pc:sldChg chg="del">
        <pc:chgData name="Tony Wong" userId="f1dcdc197e0253d2" providerId="LiveId" clId="{41551CF5-26DC-4793-B350-1F6693C380D4}" dt="2025-03-23T04:13:42.630" v="5" actId="47"/>
        <pc:sldMkLst>
          <pc:docMk/>
          <pc:sldMk cId="3271798709" sldId="330"/>
        </pc:sldMkLst>
      </pc:sldChg>
      <pc:sldChg chg="del">
        <pc:chgData name="Tony Wong" userId="f1dcdc197e0253d2" providerId="LiveId" clId="{41551CF5-26DC-4793-B350-1F6693C380D4}" dt="2025-03-23T04:13:43.090" v="6" actId="47"/>
        <pc:sldMkLst>
          <pc:docMk/>
          <pc:sldMk cId="3720772503" sldId="331"/>
        </pc:sldMkLst>
      </pc:sldChg>
      <pc:sldChg chg="del">
        <pc:chgData name="Tony Wong" userId="f1dcdc197e0253d2" providerId="LiveId" clId="{41551CF5-26DC-4793-B350-1F6693C380D4}" dt="2025-03-23T04:13:43.575" v="7" actId="47"/>
        <pc:sldMkLst>
          <pc:docMk/>
          <pc:sldMk cId="1039030099" sldId="332"/>
        </pc:sldMkLst>
      </pc:sldChg>
      <pc:sldChg chg="del">
        <pc:chgData name="Tony Wong" userId="f1dcdc197e0253d2" providerId="LiveId" clId="{41551CF5-26DC-4793-B350-1F6693C380D4}" dt="2025-03-23T04:13:44.159" v="8" actId="47"/>
        <pc:sldMkLst>
          <pc:docMk/>
          <pc:sldMk cId="2923236721" sldId="333"/>
        </pc:sldMkLst>
      </pc:sldChg>
      <pc:sldChg chg="del">
        <pc:chgData name="Tony Wong" userId="f1dcdc197e0253d2" providerId="LiveId" clId="{41551CF5-26DC-4793-B350-1F6693C380D4}" dt="2025-03-23T04:13:46.817" v="11" actId="47"/>
        <pc:sldMkLst>
          <pc:docMk/>
          <pc:sldMk cId="2499859222" sldId="334"/>
        </pc:sldMkLst>
      </pc:sldChg>
      <pc:sldChg chg="del">
        <pc:chgData name="Tony Wong" userId="f1dcdc197e0253d2" providerId="LiveId" clId="{41551CF5-26DC-4793-B350-1F6693C380D4}" dt="2025-03-23T04:13:47.644" v="12" actId="47"/>
        <pc:sldMkLst>
          <pc:docMk/>
          <pc:sldMk cId="4240999368" sldId="335"/>
        </pc:sldMkLst>
      </pc:sldChg>
      <pc:sldChg chg="del">
        <pc:chgData name="Tony Wong" userId="f1dcdc197e0253d2" providerId="LiveId" clId="{41551CF5-26DC-4793-B350-1F6693C380D4}" dt="2025-03-23T04:13:48.347" v="13" actId="47"/>
        <pc:sldMkLst>
          <pc:docMk/>
          <pc:sldMk cId="433495821" sldId="336"/>
        </pc:sldMkLst>
      </pc:sldChg>
      <pc:sldChg chg="del">
        <pc:chgData name="Tony Wong" userId="f1dcdc197e0253d2" providerId="LiveId" clId="{41551CF5-26DC-4793-B350-1F6693C380D4}" dt="2025-03-23T04:13:49.127" v="14" actId="47"/>
        <pc:sldMkLst>
          <pc:docMk/>
          <pc:sldMk cId="2580904761" sldId="337"/>
        </pc:sldMkLst>
      </pc:sldChg>
      <pc:sldChg chg="del">
        <pc:chgData name="Tony Wong" userId="f1dcdc197e0253d2" providerId="LiveId" clId="{41551CF5-26DC-4793-B350-1F6693C380D4}" dt="2025-03-23T04:13:50.422" v="16" actId="47"/>
        <pc:sldMkLst>
          <pc:docMk/>
          <pc:sldMk cId="2740468836" sldId="338"/>
        </pc:sldMkLst>
      </pc:sldChg>
      <pc:sldChg chg="del">
        <pc:chgData name="Tony Wong" userId="f1dcdc197e0253d2" providerId="LiveId" clId="{41551CF5-26DC-4793-B350-1F6693C380D4}" dt="2025-03-23T04:13:49.738" v="15" actId="47"/>
        <pc:sldMkLst>
          <pc:docMk/>
          <pc:sldMk cId="192572339" sldId="339"/>
        </pc:sldMkLst>
      </pc:sldChg>
      <pc:sldChg chg="del">
        <pc:chgData name="Tony Wong" userId="f1dcdc197e0253d2" providerId="LiveId" clId="{41551CF5-26DC-4793-B350-1F6693C380D4}" dt="2025-03-23T04:13:51.088" v="17" actId="47"/>
        <pc:sldMkLst>
          <pc:docMk/>
          <pc:sldMk cId="1270156185" sldId="340"/>
        </pc:sldMkLst>
      </pc:sldChg>
      <pc:sldChg chg="del">
        <pc:chgData name="Tony Wong" userId="f1dcdc197e0253d2" providerId="LiveId" clId="{41551CF5-26DC-4793-B350-1F6693C380D4}" dt="2025-03-23T04:19:59.760" v="65" actId="47"/>
        <pc:sldMkLst>
          <pc:docMk/>
          <pc:sldMk cId="1341817332" sldId="341"/>
        </pc:sldMkLst>
      </pc:sldChg>
      <pc:sldChg chg="del">
        <pc:chgData name="Tony Wong" userId="f1dcdc197e0253d2" providerId="LiveId" clId="{41551CF5-26DC-4793-B350-1F6693C380D4}" dt="2025-03-23T04:20:09.581" v="66" actId="47"/>
        <pc:sldMkLst>
          <pc:docMk/>
          <pc:sldMk cId="814824810" sldId="342"/>
        </pc:sldMkLst>
      </pc:sldChg>
      <pc:sldChg chg="addSp delSp modSp add del mod">
        <pc:chgData name="Tony Wong" userId="f1dcdc197e0253d2" providerId="LiveId" clId="{41551CF5-26DC-4793-B350-1F6693C380D4}" dt="2025-03-23T04:19:44.314" v="63" actId="47"/>
        <pc:sldMkLst>
          <pc:docMk/>
          <pc:sldMk cId="1356019308" sldId="343"/>
        </pc:sldMkLst>
        <pc:spChg chg="del">
          <ac:chgData name="Tony Wong" userId="f1dcdc197e0253d2" providerId="LiveId" clId="{41551CF5-26DC-4793-B350-1F6693C380D4}" dt="2025-03-23T04:19:30.676" v="62" actId="478"/>
          <ac:spMkLst>
            <pc:docMk/>
            <pc:sldMk cId="1356019308" sldId="343"/>
            <ac:spMk id="3" creationId="{93901800-F71B-9BB0-3734-665BB5B6052A}"/>
          </ac:spMkLst>
        </pc:spChg>
        <pc:spChg chg="add mod">
          <ac:chgData name="Tony Wong" userId="f1dcdc197e0253d2" providerId="LiveId" clId="{41551CF5-26DC-4793-B350-1F6693C380D4}" dt="2025-03-23T04:19:30.676" v="62" actId="478"/>
          <ac:spMkLst>
            <pc:docMk/>
            <pc:sldMk cId="1356019308" sldId="343"/>
            <ac:spMk id="4" creationId="{2CAC29CF-AEED-F739-83FD-2BA0547876EE}"/>
          </ac:spMkLst>
        </pc:spChg>
      </pc:sldChg>
      <pc:sldChg chg="modSp mod">
        <pc:chgData name="Tony Wong" userId="f1dcdc197e0253d2" providerId="LiveId" clId="{41551CF5-26DC-4793-B350-1F6693C380D4}" dt="2025-03-23T04:20:44.350" v="73" actId="20577"/>
        <pc:sldMkLst>
          <pc:docMk/>
          <pc:sldMk cId="34373762" sldId="344"/>
        </pc:sldMkLst>
        <pc:spChg chg="mod">
          <ac:chgData name="Tony Wong" userId="f1dcdc197e0253d2" providerId="LiveId" clId="{41551CF5-26DC-4793-B350-1F6693C380D4}" dt="2025-03-23T04:20:44.350" v="73" actId="20577"/>
          <ac:spMkLst>
            <pc:docMk/>
            <pc:sldMk cId="34373762" sldId="344"/>
            <ac:spMk id="3" creationId="{93901800-F71B-9BB0-3734-665BB5B605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9BF6D67-A11E-4F45-BDE6-C33C44868146}" type="datetimeFigureOut">
              <a:rPr lang="en-US" smtClean="0"/>
              <a:t>10/19/2025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2AB40C4-A166-4B45-A027-D7F9FE83636F}" type="slidenum">
              <a:rPr lang="en-US" smtClean="0"/>
              <a:t>‹#›</a:t>
            </a:fld>
            <a:endParaRPr lang="en-US"/>
          </a:p>
        </p:txBody>
      </p:sp>
    </p:spTree>
    <p:extLst>
      <p:ext uri="{BB962C8B-B14F-4D97-AF65-F5344CB8AC3E}">
        <p14:creationId xmlns:p14="http://schemas.microsoft.com/office/powerpoint/2010/main" val="3694350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A39B89-5511-4CA2-A59E-8A4FC6452C0D}" type="slidenum">
              <a:rPr lang="en-US" smtClean="0"/>
              <a:t>1</a:t>
            </a:fld>
            <a:endParaRPr lang="en-US"/>
          </a:p>
        </p:txBody>
      </p:sp>
    </p:spTree>
    <p:extLst>
      <p:ext uri="{BB962C8B-B14F-4D97-AF65-F5344CB8AC3E}">
        <p14:creationId xmlns:p14="http://schemas.microsoft.com/office/powerpoint/2010/main" val="522129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2F890F8-188F-C45B-C33A-06FB72952CE3}"/>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a:extLst>
              <a:ext uri="{FF2B5EF4-FFF2-40B4-BE49-F238E27FC236}">
                <a16:creationId xmlns:a16="http://schemas.microsoft.com/office/drawing/2014/main" id="{2EC56FC1-D39B-F257-D182-3201B70B0224}"/>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altLang="en-US" sz="1200"/>
              <a:t>1</a:t>
            </a:r>
          </a:p>
        </p:txBody>
      </p:sp>
      <p:sp>
        <p:nvSpPr>
          <p:cNvPr id="22532" name="Rectangle 4">
            <a:extLst>
              <a:ext uri="{FF2B5EF4-FFF2-40B4-BE49-F238E27FC236}">
                <a16:creationId xmlns:a16="http://schemas.microsoft.com/office/drawing/2014/main" id="{1C6EA0C5-4F90-1FF7-9358-64062A65DAEC}"/>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3" name="Rectangle 5">
            <a:extLst>
              <a:ext uri="{FF2B5EF4-FFF2-40B4-BE49-F238E27FC236}">
                <a16:creationId xmlns:a16="http://schemas.microsoft.com/office/drawing/2014/main" id="{9A3ECE55-EF2D-1075-CAF4-FB14837B2EF1}"/>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Rectangle 6">
            <a:extLst>
              <a:ext uri="{FF2B5EF4-FFF2-40B4-BE49-F238E27FC236}">
                <a16:creationId xmlns:a16="http://schemas.microsoft.com/office/drawing/2014/main" id="{423E80F7-12A5-8F0B-F90D-18A6D6B0C250}"/>
              </a:ext>
            </a:extLst>
          </p:cNvPr>
          <p:cNvSpPr>
            <a:spLocks noGrp="1" noRot="1" noChangeAspect="1" noChangeArrowheads="1" noTextEdit="1"/>
          </p:cNvSpPr>
          <p:nvPr>
            <p:ph type="sldImg"/>
          </p:nvPr>
        </p:nvSpPr>
        <p:spPr>
          <a:xfrm>
            <a:off x="190500" y="539750"/>
            <a:ext cx="6477000" cy="3644900"/>
          </a:xfrm>
          <a:ln cap="flat"/>
        </p:spPr>
      </p:sp>
      <p:sp>
        <p:nvSpPr>
          <p:cNvPr id="22535" name="Rectangle 7">
            <a:extLst>
              <a:ext uri="{FF2B5EF4-FFF2-40B4-BE49-F238E27FC236}">
                <a16:creationId xmlns:a16="http://schemas.microsoft.com/office/drawing/2014/main" id="{E72A6406-4B3C-3697-C359-4ADCE47A905B}"/>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BC436-2619-6130-1D14-F75131B2D1B0}"/>
            </a:ext>
          </a:extLst>
        </p:cNvPr>
        <p:cNvGrpSpPr/>
        <p:nvPr/>
      </p:nvGrpSpPr>
      <p:grpSpPr>
        <a:xfrm>
          <a:off x="0" y="0"/>
          <a:ext cx="0" cy="0"/>
          <a:chOff x="0" y="0"/>
          <a:chExt cx="0" cy="0"/>
        </a:xfrm>
      </p:grpSpPr>
      <p:sp>
        <p:nvSpPr>
          <p:cNvPr id="22530" name="Rectangle 2">
            <a:extLst>
              <a:ext uri="{FF2B5EF4-FFF2-40B4-BE49-F238E27FC236}">
                <a16:creationId xmlns:a16="http://schemas.microsoft.com/office/drawing/2014/main" id="{19BC5995-88DB-0E1B-5F70-089887195D50}"/>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a:extLst>
              <a:ext uri="{FF2B5EF4-FFF2-40B4-BE49-F238E27FC236}">
                <a16:creationId xmlns:a16="http://schemas.microsoft.com/office/drawing/2014/main" id="{00718524-E8C7-BA5C-C55B-A73AB0833761}"/>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altLang="en-US" sz="1200"/>
              <a:t>1</a:t>
            </a:r>
          </a:p>
        </p:txBody>
      </p:sp>
      <p:sp>
        <p:nvSpPr>
          <p:cNvPr id="22532" name="Rectangle 4">
            <a:extLst>
              <a:ext uri="{FF2B5EF4-FFF2-40B4-BE49-F238E27FC236}">
                <a16:creationId xmlns:a16="http://schemas.microsoft.com/office/drawing/2014/main" id="{8E38B94E-3A20-EB24-A35D-EEF723AD9563}"/>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3" name="Rectangle 5">
            <a:extLst>
              <a:ext uri="{FF2B5EF4-FFF2-40B4-BE49-F238E27FC236}">
                <a16:creationId xmlns:a16="http://schemas.microsoft.com/office/drawing/2014/main" id="{A31D5986-070B-1C32-8078-ECC78F76E6DA}"/>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Rectangle 6">
            <a:extLst>
              <a:ext uri="{FF2B5EF4-FFF2-40B4-BE49-F238E27FC236}">
                <a16:creationId xmlns:a16="http://schemas.microsoft.com/office/drawing/2014/main" id="{9C209E22-7213-ADAD-9F79-72AC0452E525}"/>
              </a:ext>
            </a:extLst>
          </p:cNvPr>
          <p:cNvSpPr>
            <a:spLocks noGrp="1" noRot="1" noChangeAspect="1" noChangeArrowheads="1" noTextEdit="1"/>
          </p:cNvSpPr>
          <p:nvPr>
            <p:ph type="sldImg"/>
          </p:nvPr>
        </p:nvSpPr>
        <p:spPr>
          <a:xfrm>
            <a:off x="190500" y="539750"/>
            <a:ext cx="6477000" cy="3644900"/>
          </a:xfrm>
          <a:ln cap="flat"/>
        </p:spPr>
      </p:sp>
      <p:sp>
        <p:nvSpPr>
          <p:cNvPr id="22535" name="Rectangle 7">
            <a:extLst>
              <a:ext uri="{FF2B5EF4-FFF2-40B4-BE49-F238E27FC236}">
                <a16:creationId xmlns:a16="http://schemas.microsoft.com/office/drawing/2014/main" id="{26378E60-C102-9256-E885-A3825E9C0572}"/>
              </a:ext>
            </a:extLst>
          </p:cNvPr>
          <p:cNvSpPr>
            <a:spLocks noGrp="1" noChangeArrowheads="1"/>
          </p:cNvSpPr>
          <p:nvPr>
            <p:ph type="body" idx="1"/>
          </p:nvPr>
        </p:nvSpPr>
        <p:spPr>
          <a:ln/>
        </p:spPr>
        <p:txBody>
          <a:bodyPr/>
          <a:lstStyle/>
          <a:p>
            <a:endParaRPr lang="en-US" altLang="en-US"/>
          </a:p>
        </p:txBody>
      </p:sp>
    </p:spTree>
    <p:extLst>
      <p:ext uri="{BB962C8B-B14F-4D97-AF65-F5344CB8AC3E}">
        <p14:creationId xmlns:p14="http://schemas.microsoft.com/office/powerpoint/2010/main" val="1811991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81F2D-6CDC-C754-0C73-30E03B910F97}"/>
            </a:ext>
          </a:extLst>
        </p:cNvPr>
        <p:cNvGrpSpPr/>
        <p:nvPr/>
      </p:nvGrpSpPr>
      <p:grpSpPr>
        <a:xfrm>
          <a:off x="0" y="0"/>
          <a:ext cx="0" cy="0"/>
          <a:chOff x="0" y="0"/>
          <a:chExt cx="0" cy="0"/>
        </a:xfrm>
      </p:grpSpPr>
      <p:sp>
        <p:nvSpPr>
          <p:cNvPr id="22530" name="Rectangle 2">
            <a:extLst>
              <a:ext uri="{FF2B5EF4-FFF2-40B4-BE49-F238E27FC236}">
                <a16:creationId xmlns:a16="http://schemas.microsoft.com/office/drawing/2014/main" id="{CEAFFFD9-BBB3-7C9A-D474-5355F2E27A4F}"/>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a:extLst>
              <a:ext uri="{FF2B5EF4-FFF2-40B4-BE49-F238E27FC236}">
                <a16:creationId xmlns:a16="http://schemas.microsoft.com/office/drawing/2014/main" id="{34E911CC-E829-04BB-BFED-4497B42082B3}"/>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altLang="en-US" sz="1200"/>
              <a:t>1</a:t>
            </a:r>
          </a:p>
        </p:txBody>
      </p:sp>
      <p:sp>
        <p:nvSpPr>
          <p:cNvPr id="22532" name="Rectangle 4">
            <a:extLst>
              <a:ext uri="{FF2B5EF4-FFF2-40B4-BE49-F238E27FC236}">
                <a16:creationId xmlns:a16="http://schemas.microsoft.com/office/drawing/2014/main" id="{B4A2D482-69E5-E3EF-B9FF-6F1A9FF7AD65}"/>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3" name="Rectangle 5">
            <a:extLst>
              <a:ext uri="{FF2B5EF4-FFF2-40B4-BE49-F238E27FC236}">
                <a16:creationId xmlns:a16="http://schemas.microsoft.com/office/drawing/2014/main" id="{82E884C0-F33A-3281-A8DC-471EC2BC79CD}"/>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Rectangle 6">
            <a:extLst>
              <a:ext uri="{FF2B5EF4-FFF2-40B4-BE49-F238E27FC236}">
                <a16:creationId xmlns:a16="http://schemas.microsoft.com/office/drawing/2014/main" id="{C1FA24B5-B4E5-038D-8D1B-4646DB28F6C1}"/>
              </a:ext>
            </a:extLst>
          </p:cNvPr>
          <p:cNvSpPr>
            <a:spLocks noGrp="1" noRot="1" noChangeAspect="1" noChangeArrowheads="1" noTextEdit="1"/>
          </p:cNvSpPr>
          <p:nvPr>
            <p:ph type="sldImg"/>
          </p:nvPr>
        </p:nvSpPr>
        <p:spPr>
          <a:xfrm>
            <a:off x="190500" y="539750"/>
            <a:ext cx="6477000" cy="3644900"/>
          </a:xfrm>
          <a:ln cap="flat"/>
        </p:spPr>
      </p:sp>
      <p:sp>
        <p:nvSpPr>
          <p:cNvPr id="22535" name="Rectangle 7">
            <a:extLst>
              <a:ext uri="{FF2B5EF4-FFF2-40B4-BE49-F238E27FC236}">
                <a16:creationId xmlns:a16="http://schemas.microsoft.com/office/drawing/2014/main" id="{2B6A6C52-BB8A-CE35-C18D-57587AB1509E}"/>
              </a:ext>
            </a:extLst>
          </p:cNvPr>
          <p:cNvSpPr>
            <a:spLocks noGrp="1" noChangeArrowheads="1"/>
          </p:cNvSpPr>
          <p:nvPr>
            <p:ph type="body" idx="1"/>
          </p:nvPr>
        </p:nvSpPr>
        <p:spPr>
          <a:ln/>
        </p:spPr>
        <p:txBody>
          <a:bodyPr/>
          <a:lstStyle/>
          <a:p>
            <a:endParaRPr lang="en-US" altLang="en-US"/>
          </a:p>
        </p:txBody>
      </p:sp>
    </p:spTree>
    <p:extLst>
      <p:ext uri="{BB962C8B-B14F-4D97-AF65-F5344CB8AC3E}">
        <p14:creationId xmlns:p14="http://schemas.microsoft.com/office/powerpoint/2010/main" val="2055406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703A1-580E-F3C3-3908-3963EE8930DA}"/>
            </a:ext>
          </a:extLst>
        </p:cNvPr>
        <p:cNvGrpSpPr/>
        <p:nvPr/>
      </p:nvGrpSpPr>
      <p:grpSpPr>
        <a:xfrm>
          <a:off x="0" y="0"/>
          <a:ext cx="0" cy="0"/>
          <a:chOff x="0" y="0"/>
          <a:chExt cx="0" cy="0"/>
        </a:xfrm>
      </p:grpSpPr>
      <p:sp>
        <p:nvSpPr>
          <p:cNvPr id="22530" name="Rectangle 2">
            <a:extLst>
              <a:ext uri="{FF2B5EF4-FFF2-40B4-BE49-F238E27FC236}">
                <a16:creationId xmlns:a16="http://schemas.microsoft.com/office/drawing/2014/main" id="{8745FC3B-E016-7849-7A61-1DD0A40B0F1C}"/>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a:extLst>
              <a:ext uri="{FF2B5EF4-FFF2-40B4-BE49-F238E27FC236}">
                <a16:creationId xmlns:a16="http://schemas.microsoft.com/office/drawing/2014/main" id="{FDFA18D9-0D30-4174-423D-A8A8EA9918E1}"/>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altLang="en-US" sz="1200"/>
              <a:t>1</a:t>
            </a:r>
          </a:p>
        </p:txBody>
      </p:sp>
      <p:sp>
        <p:nvSpPr>
          <p:cNvPr id="22532" name="Rectangle 4">
            <a:extLst>
              <a:ext uri="{FF2B5EF4-FFF2-40B4-BE49-F238E27FC236}">
                <a16:creationId xmlns:a16="http://schemas.microsoft.com/office/drawing/2014/main" id="{1F4812CB-CC14-ED58-9A6F-7F222AC11078}"/>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3" name="Rectangle 5">
            <a:extLst>
              <a:ext uri="{FF2B5EF4-FFF2-40B4-BE49-F238E27FC236}">
                <a16:creationId xmlns:a16="http://schemas.microsoft.com/office/drawing/2014/main" id="{48A81425-D10A-E9C9-9497-29DC65AFC3F0}"/>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Rectangle 6">
            <a:extLst>
              <a:ext uri="{FF2B5EF4-FFF2-40B4-BE49-F238E27FC236}">
                <a16:creationId xmlns:a16="http://schemas.microsoft.com/office/drawing/2014/main" id="{2292C0E2-22B9-373E-4CE0-8CB35EDFE424}"/>
              </a:ext>
            </a:extLst>
          </p:cNvPr>
          <p:cNvSpPr>
            <a:spLocks noGrp="1" noRot="1" noChangeAspect="1" noChangeArrowheads="1" noTextEdit="1"/>
          </p:cNvSpPr>
          <p:nvPr>
            <p:ph type="sldImg"/>
          </p:nvPr>
        </p:nvSpPr>
        <p:spPr>
          <a:xfrm>
            <a:off x="190500" y="539750"/>
            <a:ext cx="6477000" cy="3644900"/>
          </a:xfrm>
          <a:ln cap="flat"/>
        </p:spPr>
      </p:sp>
      <p:sp>
        <p:nvSpPr>
          <p:cNvPr id="22535" name="Rectangle 7">
            <a:extLst>
              <a:ext uri="{FF2B5EF4-FFF2-40B4-BE49-F238E27FC236}">
                <a16:creationId xmlns:a16="http://schemas.microsoft.com/office/drawing/2014/main" id="{0E246410-41DD-CE96-35FE-F722F5EF1A67}"/>
              </a:ext>
            </a:extLst>
          </p:cNvPr>
          <p:cNvSpPr>
            <a:spLocks noGrp="1" noChangeArrowheads="1"/>
          </p:cNvSpPr>
          <p:nvPr>
            <p:ph type="body" idx="1"/>
          </p:nvPr>
        </p:nvSpPr>
        <p:spPr>
          <a:ln/>
        </p:spPr>
        <p:txBody>
          <a:bodyPr/>
          <a:lstStyle/>
          <a:p>
            <a:endParaRPr lang="en-US" altLang="en-US"/>
          </a:p>
        </p:txBody>
      </p:sp>
    </p:spTree>
    <p:extLst>
      <p:ext uri="{BB962C8B-B14F-4D97-AF65-F5344CB8AC3E}">
        <p14:creationId xmlns:p14="http://schemas.microsoft.com/office/powerpoint/2010/main" val="555176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17" name="Footer Placeholder 16"/>
          <p:cNvSpPr>
            <a:spLocks noGrp="1"/>
          </p:cNvSpPr>
          <p:nvPr>
            <p:ph type="ftr" sz="quarter" idx="11"/>
          </p:nvPr>
        </p:nvSpPr>
        <p:spPr/>
        <p:txBody>
          <a:bodyPr/>
          <a:lstStyle/>
          <a:p>
            <a:endParaRPr lang="en-US">
              <a:solidFill>
                <a:srgbClr val="696464"/>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146784572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202478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5" name="Footer Placeholder 4"/>
          <p:cNvSpPr>
            <a:spLocks noGrp="1"/>
          </p:cNvSpPr>
          <p:nvPr>
            <p:ph type="ftr" sz="quarter" idx="11"/>
          </p:nvPr>
        </p:nvSpPr>
        <p:spPr>
          <a:xfrm>
            <a:off x="1066800" y="6172200"/>
            <a:ext cx="5334000" cy="457200"/>
          </a:xfrm>
        </p:spPr>
        <p:txBody>
          <a:bodyPr/>
          <a:lstStyle/>
          <a:p>
            <a:endParaRPr lang="en-US">
              <a:solidFill>
                <a:srgbClr val="696464"/>
              </a:solidFill>
            </a:endParaRPr>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3872858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99835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8" name="Footer Placeholder 7"/>
          <p:cNvSpPr>
            <a:spLocks noGrp="1"/>
          </p:cNvSpPr>
          <p:nvPr>
            <p:ph type="ftr" sz="quarter" idx="11"/>
          </p:nvPr>
        </p:nvSpPr>
        <p:spPr/>
        <p:txBody>
          <a:bodyPr/>
          <a:lstStyle/>
          <a:p>
            <a:endParaRPr lang="en-US">
              <a:solidFill>
                <a:srgbClr val="696464"/>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207114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4" name="Footer Placeholder 3"/>
          <p:cNvSpPr>
            <a:spLocks noGrp="1"/>
          </p:cNvSpPr>
          <p:nvPr>
            <p:ph type="ftr" sz="quarter" idx="11"/>
          </p:nvPr>
        </p:nvSpPr>
        <p:spPr/>
        <p:txBody>
          <a:bodyPr/>
          <a:lstStyle/>
          <a:p>
            <a:endParaRPr lang="en-US">
              <a:solidFill>
                <a:srgbClr val="696464"/>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870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3" name="Footer Placeholder 2"/>
          <p:cNvSpPr>
            <a:spLocks noGrp="1"/>
          </p:cNvSpPr>
          <p:nvPr>
            <p:ph type="ftr" sz="quarter" idx="11"/>
          </p:nvPr>
        </p:nvSpPr>
        <p:spPr/>
        <p:txBody>
          <a:bodyPr/>
          <a:lstStyle/>
          <a:p>
            <a:endParaRPr lang="en-US">
              <a:solidFill>
                <a:srgbClr val="696464"/>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3978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973018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6" name="Footer Placeholder 5"/>
          <p:cNvSpPr>
            <a:spLocks noGrp="1"/>
          </p:cNvSpPr>
          <p:nvPr>
            <p:ph type="ftr" sz="quarter" idx="11"/>
          </p:nvPr>
        </p:nvSpPr>
        <p:spPr>
          <a:xfrm>
            <a:off x="1219200" y="6172200"/>
            <a:ext cx="5181600" cy="457200"/>
          </a:xfrm>
        </p:spPr>
        <p:txBody>
          <a:bodyPr/>
          <a:lstStyle/>
          <a:p>
            <a:endParaRPr lang="en-US">
              <a:solidFill>
                <a:srgbClr val="696464"/>
              </a:solidFill>
            </a:endParaRPr>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15150811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4647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603695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4637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49114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711613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838200"/>
            <a:ext cx="553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54800" y="838200"/>
            <a:ext cx="553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3656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69150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020630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8063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430203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93447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91887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0"/>
            <a:ext cx="3048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8940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432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10/19/2025</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10/19/2025</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solidFill>
                  <a:srgbClr val="696464"/>
                </a:solidFill>
              </a:rPr>
              <a:pPr/>
              <a:t>10/19/2025</a:t>
            </a:fld>
            <a:endParaRPr lang="en-US">
              <a:solidFill>
                <a:srgbClr val="696464"/>
              </a:solidFill>
            </a:endParaRPr>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solidFill>
                <a:srgbClr val="696464"/>
              </a:solidFill>
            </a:endParaRPr>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93235636"/>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id="{C058E467-92CE-004F-F1C6-1DC39ABDDECA}"/>
              </a:ext>
            </a:extLst>
          </p:cNvPr>
          <p:cNvSpPr>
            <a:spLocks noGrp="1" noChangeArrowheads="1"/>
          </p:cNvSpPr>
          <p:nvPr>
            <p:ph type="title"/>
          </p:nvPr>
        </p:nvSpPr>
        <p:spPr bwMode="auto">
          <a:xfrm>
            <a:off x="0" y="0"/>
            <a:ext cx="12192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326 </a:t>
            </a:r>
            <a:r>
              <a:rPr lang="zh-TW" altLang="en-US"/>
              <a:t>谷中的百合花</a:t>
            </a:r>
          </a:p>
        </p:txBody>
      </p:sp>
      <p:sp>
        <p:nvSpPr>
          <p:cNvPr id="1027" name="Rectangle 1027">
            <a:extLst>
              <a:ext uri="{FF2B5EF4-FFF2-40B4-BE49-F238E27FC236}">
                <a16:creationId xmlns:a16="http://schemas.microsoft.com/office/drawing/2014/main" id="{7D80393E-0663-2535-FDF5-4F84C56DE40B}"/>
              </a:ext>
            </a:extLst>
          </p:cNvPr>
          <p:cNvSpPr>
            <a:spLocks noGrp="1" noChangeArrowheads="1"/>
          </p:cNvSpPr>
          <p:nvPr>
            <p:ph type="body" idx="1"/>
          </p:nvPr>
        </p:nvSpPr>
        <p:spPr bwMode="auto">
          <a:xfrm>
            <a:off x="914400" y="838200"/>
            <a:ext cx="11277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主耶穌是我密友，又是我的萬有，</a:t>
            </a:r>
          </a:p>
          <a:p>
            <a:pPr lvl="0"/>
            <a:r>
              <a:rPr lang="en-US" altLang="zh-TW"/>
              <a:t>I have found a friend in Jesus, He’s ev’ry thing to me,</a:t>
            </a:r>
          </a:p>
          <a:p>
            <a:pPr lvl="0"/>
            <a:r>
              <a:rPr lang="zh-TW" altLang="en-US"/>
              <a:t>超乎萬人奪我心坎主無雙﹔</a:t>
            </a:r>
          </a:p>
          <a:p>
            <a:pPr lvl="0"/>
            <a:r>
              <a:rPr lang="en-US" altLang="zh-TW"/>
              <a:t>He’s the fairest of ten thousand to my soul;</a:t>
            </a:r>
          </a:p>
          <a:p>
            <a:pPr lvl="0"/>
            <a:r>
              <a:rPr lang="zh-TW" altLang="en-US"/>
              <a:t>祂是谷中百合花，我心單獨愛祂，</a:t>
            </a:r>
          </a:p>
          <a:p>
            <a:pPr lvl="0"/>
            <a:r>
              <a:rPr lang="en-US" altLang="zh-TW"/>
              <a:t>The Lily of the Valley, In Him alone I see,</a:t>
            </a:r>
          </a:p>
          <a:p>
            <a:pPr lvl="0"/>
            <a:r>
              <a:rPr lang="zh-TW" altLang="en-US"/>
              <a:t>洗我潔淨，使我完全再無暇。</a:t>
            </a:r>
          </a:p>
          <a:p>
            <a:pPr lvl="0"/>
            <a:r>
              <a:rPr lang="en-US" altLang="zh-TW"/>
              <a:t>All I need to cleanse and make me fully whole.</a:t>
            </a:r>
          </a:p>
        </p:txBody>
      </p:sp>
    </p:spTree>
    <p:extLst>
      <p:ext uri="{BB962C8B-B14F-4D97-AF65-F5344CB8AC3E}">
        <p14:creationId xmlns:p14="http://schemas.microsoft.com/office/powerpoint/2010/main" val="1530194262"/>
      </p:ext>
    </p:extLst>
  </p:cSld>
  <p:clrMap bg1="dk2" tx1="lt1" bg2="dk1"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0" fontAlgn="base" hangingPunct="0">
        <a:spcBef>
          <a:spcPct val="0"/>
        </a:spcBef>
        <a:spcAft>
          <a:spcPct val="0"/>
        </a:spcAft>
        <a:defRPr sz="2000" b="1">
          <a:solidFill>
            <a:schemeClr val="tx2"/>
          </a:solidFill>
          <a:latin typeface="+mj-lt"/>
          <a:ea typeface="+mj-ea"/>
          <a:cs typeface="+mj-cs"/>
        </a:defRPr>
      </a:lvl1pPr>
      <a:lvl2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2pPr>
      <a:lvl3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3pPr>
      <a:lvl4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4pPr>
      <a:lvl5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5pPr>
      <a:lvl6pPr marL="457200" algn="ctr" rtl="0" fontAlgn="base">
        <a:spcBef>
          <a:spcPct val="0"/>
        </a:spcBef>
        <a:spcAft>
          <a:spcPct val="0"/>
        </a:spcAft>
        <a:defRPr sz="2000" b="1">
          <a:solidFill>
            <a:schemeClr val="tx2"/>
          </a:solidFill>
          <a:latin typeface="新細明體" pitchFamily="18" charset="-120"/>
          <a:ea typeface="新細明體" pitchFamily="18" charset="-120"/>
        </a:defRPr>
      </a:lvl6pPr>
      <a:lvl7pPr marL="914400" algn="ctr" rtl="0" fontAlgn="base">
        <a:spcBef>
          <a:spcPct val="0"/>
        </a:spcBef>
        <a:spcAft>
          <a:spcPct val="0"/>
        </a:spcAft>
        <a:defRPr sz="2000" b="1">
          <a:solidFill>
            <a:schemeClr val="tx2"/>
          </a:solidFill>
          <a:latin typeface="新細明體" pitchFamily="18" charset="-120"/>
          <a:ea typeface="新細明體" pitchFamily="18" charset="-120"/>
        </a:defRPr>
      </a:lvl7pPr>
      <a:lvl8pPr marL="1371600" algn="ctr" rtl="0" fontAlgn="base">
        <a:spcBef>
          <a:spcPct val="0"/>
        </a:spcBef>
        <a:spcAft>
          <a:spcPct val="0"/>
        </a:spcAft>
        <a:defRPr sz="2000" b="1">
          <a:solidFill>
            <a:schemeClr val="tx2"/>
          </a:solidFill>
          <a:latin typeface="新細明體" pitchFamily="18" charset="-120"/>
          <a:ea typeface="新細明體" pitchFamily="18" charset="-120"/>
        </a:defRPr>
      </a:lvl8pPr>
      <a:lvl9pPr marL="1828800" algn="ctr" rtl="0" fontAlgn="base">
        <a:spcBef>
          <a:spcPct val="0"/>
        </a:spcBef>
        <a:spcAft>
          <a:spcPct val="0"/>
        </a:spcAft>
        <a:defRPr sz="2000" b="1">
          <a:solidFill>
            <a:schemeClr val="tx2"/>
          </a:solidFill>
          <a:latin typeface="新細明體" pitchFamily="18" charset="-120"/>
          <a:ea typeface="新細明體" pitchFamily="18" charset="-120"/>
        </a:defRPr>
      </a:lvl9pPr>
    </p:titleStyle>
    <p:bodyStyle>
      <a:lvl1pPr marL="342900" indent="-342900" algn="ctr"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03D57CE-D605-4EDF-BA12-292C3FF4E2F0}"/>
              </a:ext>
            </a:extLst>
          </p:cNvPr>
          <p:cNvSpPr>
            <a:spLocks noGrp="1"/>
          </p:cNvSpPr>
          <p:nvPr>
            <p:ph type="subTitle" idx="1"/>
          </p:nvPr>
        </p:nvSpPr>
        <p:spPr>
          <a:xfrm>
            <a:off x="2819400" y="3200400"/>
            <a:ext cx="6400800" cy="2971800"/>
          </a:xfrm>
        </p:spPr>
        <p:txBody>
          <a:bodyPr>
            <a:normAutofit/>
          </a:bodyPr>
          <a:lstStyle/>
          <a:p>
            <a:r>
              <a:rPr lang="zh-CN" altLang="en-US" dirty="0"/>
              <a:t>彼得后书 </a:t>
            </a:r>
            <a:r>
              <a:rPr lang="en-US" altLang="zh-CN" dirty="0"/>
              <a:t>2Peter 1:4-8</a:t>
            </a:r>
          </a:p>
          <a:p>
            <a:endParaRPr lang="en-US" altLang="zh-CN" dirty="0"/>
          </a:p>
          <a:p>
            <a:r>
              <a:rPr lang="zh-CN" altLang="en-US" dirty="0"/>
              <a:t>王鸿鸣弟兄</a:t>
            </a:r>
            <a:endParaRPr lang="en-US" altLang="zh-CN" dirty="0"/>
          </a:p>
          <a:p>
            <a:r>
              <a:rPr lang="en-US" altLang="zh-CN" dirty="0"/>
              <a:t>10/19/2025</a:t>
            </a:r>
            <a:endParaRPr lang="en-US" dirty="0"/>
          </a:p>
        </p:txBody>
      </p:sp>
      <p:sp>
        <p:nvSpPr>
          <p:cNvPr id="3" name="Title 2">
            <a:extLst>
              <a:ext uri="{FF2B5EF4-FFF2-40B4-BE49-F238E27FC236}">
                <a16:creationId xmlns:a16="http://schemas.microsoft.com/office/drawing/2014/main" id="{AECD81C3-3EB0-4996-A355-091D6DBCF406}"/>
              </a:ext>
            </a:extLst>
          </p:cNvPr>
          <p:cNvSpPr>
            <a:spLocks noGrp="1"/>
          </p:cNvSpPr>
          <p:nvPr>
            <p:ph type="ctrTitle"/>
          </p:nvPr>
        </p:nvSpPr>
        <p:spPr/>
        <p:txBody>
          <a:bodyPr>
            <a:noAutofit/>
          </a:bodyPr>
          <a:lstStyle/>
          <a:p>
            <a:r>
              <a:rPr lang="zh-TW" altLang="en-US" dirty="0"/>
              <a:t>进生命台阶</a:t>
            </a:r>
            <a:r>
              <a:rPr lang="zh-CN" altLang="en-US" dirty="0"/>
              <a:t> </a:t>
            </a:r>
            <a:r>
              <a:rPr lang="zh-TW" altLang="en-US" dirty="0"/>
              <a:t>结丰盛果实</a:t>
            </a:r>
            <a:br>
              <a:rPr lang="en-US" altLang="zh-CN" sz="3200" dirty="0"/>
            </a:br>
            <a:r>
              <a:rPr lang="en-US" altLang="zh-CN" sz="3200" dirty="0">
                <a:latin typeface="Times New Roman" panose="02020603050405020304" pitchFamily="18" charset="0"/>
                <a:cs typeface="Times New Roman" panose="02020603050405020304" pitchFamily="18" charset="0"/>
              </a:rPr>
              <a:t>Climb the stairs of Life and Bear abundant Fruit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284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FEB88-8E29-7251-F644-1C6DE3EFB3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90C432-7EFE-81E6-200B-FE2F08225C9C}"/>
              </a:ext>
            </a:extLst>
          </p:cNvPr>
          <p:cNvSpPr>
            <a:spLocks noGrp="1"/>
          </p:cNvSpPr>
          <p:nvPr>
            <p:ph type="title"/>
          </p:nvPr>
        </p:nvSpPr>
        <p:spPr>
          <a:xfrm>
            <a:off x="381000" y="95250"/>
            <a:ext cx="8839200" cy="438150"/>
          </a:xfrm>
        </p:spPr>
        <p:txBody>
          <a:bodyPr>
            <a:normAutofit fontScale="90000"/>
          </a:bodyPr>
          <a:lstStyle/>
          <a:p>
            <a:r>
              <a:rPr lang="en-US" sz="2400" dirty="0" err="1">
                <a:latin typeface="Times New Roman" panose="02020603050405020304" pitchFamily="18" charset="0"/>
                <a:cs typeface="Times New Roman" panose="02020603050405020304" pitchFamily="18" charset="0"/>
              </a:rPr>
              <a:t>彼得后书</a:t>
            </a:r>
            <a:r>
              <a:rPr 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2Peter</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11</a:t>
            </a:r>
            <a:endParaRPr lang="en-US" sz="2400" dirty="0"/>
          </a:p>
        </p:txBody>
      </p:sp>
      <p:sp>
        <p:nvSpPr>
          <p:cNvPr id="3" name="Content Placeholder 2">
            <a:extLst>
              <a:ext uri="{FF2B5EF4-FFF2-40B4-BE49-F238E27FC236}">
                <a16:creationId xmlns:a16="http://schemas.microsoft.com/office/drawing/2014/main" id="{63F0F85F-59A5-5944-ED8F-9E90017E771C}"/>
              </a:ext>
            </a:extLst>
          </p:cNvPr>
          <p:cNvSpPr>
            <a:spLocks noGrp="1"/>
          </p:cNvSpPr>
          <p:nvPr>
            <p:ph sz="quarter" idx="1"/>
          </p:nvPr>
        </p:nvSpPr>
        <p:spPr>
          <a:xfrm>
            <a:off x="0" y="514350"/>
            <a:ext cx="12192000" cy="6343650"/>
          </a:xfrm>
        </p:spPr>
        <p:txBody>
          <a:bodyPr>
            <a:normAutofit fontScale="92500"/>
          </a:bodyPr>
          <a:lstStyle/>
          <a:p>
            <a:pPr marL="0" indent="0">
              <a:buNone/>
            </a:pPr>
            <a:r>
              <a:rPr lang="en-US" altLang="zh-TW" sz="2800" dirty="0">
                <a:latin typeface="Times New Roman" panose="02020603050405020304" pitchFamily="18" charset="0"/>
                <a:cs typeface="Times New Roman" panose="02020603050405020304" pitchFamily="18" charset="0"/>
              </a:rPr>
              <a:t>3  </a:t>
            </a:r>
            <a:r>
              <a:rPr lang="zh-TW" altLang="en-US" sz="2800" dirty="0">
                <a:latin typeface="Times New Roman" panose="02020603050405020304" pitchFamily="18" charset="0"/>
                <a:cs typeface="Times New Roman" panose="02020603050405020304" pitchFamily="18" charset="0"/>
              </a:rPr>
              <a:t>神的神能已将一切关乎生命和虔敬的事赐给我们，皆因我们认识那用自己荣耀和美德召我们的主。</a:t>
            </a:r>
          </a:p>
          <a:p>
            <a:pPr marL="0" indent="0">
              <a:buNone/>
            </a:pPr>
            <a:r>
              <a:rPr lang="en-US" altLang="zh-TW" sz="2800" dirty="0">
                <a:latin typeface="Times New Roman" panose="02020603050405020304" pitchFamily="18" charset="0"/>
                <a:cs typeface="Times New Roman" panose="02020603050405020304" pitchFamily="18" charset="0"/>
              </a:rPr>
              <a:t>4  </a:t>
            </a:r>
            <a:r>
              <a:rPr lang="zh-TW" altLang="en-US" sz="2800" dirty="0">
                <a:latin typeface="Times New Roman" panose="02020603050405020304" pitchFamily="18" charset="0"/>
                <a:cs typeface="Times New Roman" panose="02020603050405020304" pitchFamily="18" charset="0"/>
              </a:rPr>
              <a:t>因此，他已将又宝贵又极大的应许赐给我们，叫我们既脱离世上从情欲来的败坏，就得与神的性情有分。</a:t>
            </a:r>
          </a:p>
          <a:p>
            <a:pPr marL="0" indent="0">
              <a:buNone/>
            </a:pPr>
            <a:r>
              <a:rPr lang="en-US" altLang="zh-TW" sz="2800" dirty="0">
                <a:latin typeface="Times New Roman" panose="02020603050405020304" pitchFamily="18" charset="0"/>
                <a:cs typeface="Times New Roman" panose="02020603050405020304" pitchFamily="18" charset="0"/>
              </a:rPr>
              <a:t>5  </a:t>
            </a:r>
            <a:r>
              <a:rPr lang="zh-TW" altLang="en-US" sz="2800" dirty="0">
                <a:latin typeface="Times New Roman" panose="02020603050405020304" pitchFamily="18" charset="0"/>
                <a:cs typeface="Times New Roman" panose="02020603050405020304" pitchFamily="18" charset="0"/>
              </a:rPr>
              <a:t>正因这缘故，你们要分外的殷勤；有了信心，又要加上德行；有了德行，又要加上知识；</a:t>
            </a:r>
          </a:p>
          <a:p>
            <a:pPr marL="0" indent="0">
              <a:buNone/>
            </a:pPr>
            <a:r>
              <a:rPr lang="en-US" altLang="zh-TW" sz="2800" dirty="0">
                <a:latin typeface="Times New Roman" panose="02020603050405020304" pitchFamily="18" charset="0"/>
                <a:cs typeface="Times New Roman" panose="02020603050405020304" pitchFamily="18" charset="0"/>
              </a:rPr>
              <a:t>6  </a:t>
            </a:r>
            <a:r>
              <a:rPr lang="zh-TW" altLang="en-US" sz="2800" dirty="0">
                <a:latin typeface="Times New Roman" panose="02020603050405020304" pitchFamily="18" charset="0"/>
                <a:cs typeface="Times New Roman" panose="02020603050405020304" pitchFamily="18" charset="0"/>
              </a:rPr>
              <a:t>有了知识，又要加上节制；有了节制，又要加上忍耐；有了忍耐，又要加上虔敬；</a:t>
            </a:r>
          </a:p>
          <a:p>
            <a:pPr marL="0" indent="0">
              <a:buNone/>
            </a:pPr>
            <a:r>
              <a:rPr lang="en-US" altLang="zh-TW" sz="2800" dirty="0">
                <a:latin typeface="Times New Roman" panose="02020603050405020304" pitchFamily="18" charset="0"/>
                <a:cs typeface="Times New Roman" panose="02020603050405020304" pitchFamily="18" charset="0"/>
              </a:rPr>
              <a:t>7  </a:t>
            </a:r>
            <a:r>
              <a:rPr lang="zh-TW" altLang="en-US" sz="2800" dirty="0">
                <a:latin typeface="Times New Roman" panose="02020603050405020304" pitchFamily="18" charset="0"/>
                <a:cs typeface="Times New Roman" panose="02020603050405020304" pitchFamily="18" charset="0"/>
              </a:rPr>
              <a:t>有了虔敬，又要加上爱弟兄的心；有了爱弟兄的心，又要加上爱众人的心；</a:t>
            </a:r>
          </a:p>
          <a:p>
            <a:pPr marL="0" indent="0">
              <a:buNone/>
            </a:pPr>
            <a:r>
              <a:rPr lang="en-US" altLang="zh-TW" sz="2800" dirty="0">
                <a:latin typeface="Times New Roman" panose="02020603050405020304" pitchFamily="18" charset="0"/>
                <a:cs typeface="Times New Roman" panose="02020603050405020304" pitchFamily="18" charset="0"/>
              </a:rPr>
              <a:t>8  </a:t>
            </a:r>
            <a:r>
              <a:rPr lang="zh-TW" altLang="en-US" sz="2800" dirty="0">
                <a:latin typeface="Times New Roman" panose="02020603050405020304" pitchFamily="18" charset="0"/>
                <a:cs typeface="Times New Roman" panose="02020603050405020304" pitchFamily="18" charset="0"/>
              </a:rPr>
              <a:t>你们若充充足足的有这几样，就必使你们在认识我们的主耶稣基督上不至於闲懒不结果子了。</a:t>
            </a:r>
          </a:p>
          <a:p>
            <a:pPr marL="0" indent="0">
              <a:buNone/>
            </a:pPr>
            <a:r>
              <a:rPr lang="en-US" altLang="zh-TW" sz="2800" dirty="0">
                <a:latin typeface="Times New Roman" panose="02020603050405020304" pitchFamily="18" charset="0"/>
                <a:cs typeface="Times New Roman" panose="02020603050405020304" pitchFamily="18" charset="0"/>
              </a:rPr>
              <a:t>9  </a:t>
            </a:r>
            <a:r>
              <a:rPr lang="zh-TW" altLang="en-US" sz="2800" dirty="0">
                <a:latin typeface="Times New Roman" panose="02020603050405020304" pitchFamily="18" charset="0"/>
                <a:cs typeface="Times New Roman" panose="02020603050405020304" pitchFamily="18" charset="0"/>
              </a:rPr>
              <a:t>人若没有这几样，就是眼瞎，只看见近处的，忘了他旧日的罪已经得了洁净。</a:t>
            </a:r>
          </a:p>
          <a:p>
            <a:pPr marL="0" indent="0">
              <a:buNone/>
            </a:pPr>
            <a:r>
              <a:rPr lang="en-US" altLang="zh-TW" sz="2800" dirty="0">
                <a:latin typeface="Times New Roman" panose="02020603050405020304" pitchFamily="18" charset="0"/>
                <a:cs typeface="Times New Roman" panose="02020603050405020304" pitchFamily="18" charset="0"/>
              </a:rPr>
              <a:t>10  </a:t>
            </a:r>
            <a:r>
              <a:rPr lang="zh-TW" altLang="en-US" sz="2800" dirty="0">
                <a:latin typeface="Times New Roman" panose="02020603050405020304" pitchFamily="18" charset="0"/>
                <a:cs typeface="Times New Roman" panose="02020603050405020304" pitchFamily="18" charset="0"/>
              </a:rPr>
              <a:t>所以弟兄们，应当更加殷勤，使你们所蒙的恩召和拣选坚定不移。你们若行这几样，就永不失脚。</a:t>
            </a:r>
          </a:p>
          <a:p>
            <a:pPr marL="0" indent="0">
              <a:buNone/>
            </a:pPr>
            <a:r>
              <a:rPr lang="en-US" altLang="zh-TW" sz="2800" dirty="0">
                <a:latin typeface="Times New Roman" panose="02020603050405020304" pitchFamily="18" charset="0"/>
                <a:cs typeface="Times New Roman" panose="02020603050405020304" pitchFamily="18" charset="0"/>
              </a:rPr>
              <a:t>11  </a:t>
            </a:r>
            <a:r>
              <a:rPr lang="zh-TW" altLang="en-US" sz="2800" dirty="0">
                <a:latin typeface="Times New Roman" panose="02020603050405020304" pitchFamily="18" charset="0"/>
                <a:cs typeface="Times New Roman" panose="02020603050405020304" pitchFamily="18" charset="0"/>
              </a:rPr>
              <a:t>这样，必叫你们丰丰富富的得以进入我们主救主耶稣基督永远的国。</a:t>
            </a:r>
            <a:endParaRPr lang="en-US" sz="8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998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04098-3297-A5FC-709F-036F6B7483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865849-7227-E7AF-2E7D-50FD503AC981}"/>
              </a:ext>
            </a:extLst>
          </p:cNvPr>
          <p:cNvSpPr>
            <a:spLocks noGrp="1"/>
          </p:cNvSpPr>
          <p:nvPr>
            <p:ph type="title"/>
          </p:nvPr>
        </p:nvSpPr>
        <p:spPr>
          <a:xfrm>
            <a:off x="381000" y="95250"/>
            <a:ext cx="8839200" cy="438150"/>
          </a:xfrm>
        </p:spPr>
        <p:txBody>
          <a:bodyPr>
            <a:normAutofit fontScale="90000"/>
          </a:bodyPr>
          <a:lstStyle/>
          <a:p>
            <a:r>
              <a:rPr lang="en-US" sz="2400" dirty="0" err="1">
                <a:latin typeface="Times New Roman" panose="02020603050405020304" pitchFamily="18" charset="0"/>
                <a:cs typeface="Times New Roman" panose="02020603050405020304" pitchFamily="18" charset="0"/>
              </a:rPr>
              <a:t>彼得后书</a:t>
            </a:r>
            <a:r>
              <a:rPr 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2Peter</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11</a:t>
            </a:r>
            <a:endParaRPr lang="en-US" sz="2400" dirty="0"/>
          </a:p>
        </p:txBody>
      </p:sp>
      <p:sp>
        <p:nvSpPr>
          <p:cNvPr id="3" name="Content Placeholder 2">
            <a:extLst>
              <a:ext uri="{FF2B5EF4-FFF2-40B4-BE49-F238E27FC236}">
                <a16:creationId xmlns:a16="http://schemas.microsoft.com/office/drawing/2014/main" id="{46241D3B-2380-0BC0-67BA-250ABF682758}"/>
              </a:ext>
            </a:extLst>
          </p:cNvPr>
          <p:cNvSpPr>
            <a:spLocks noGrp="1"/>
          </p:cNvSpPr>
          <p:nvPr>
            <p:ph sz="quarter" idx="1"/>
          </p:nvPr>
        </p:nvSpPr>
        <p:spPr>
          <a:xfrm>
            <a:off x="0" y="609600"/>
            <a:ext cx="12192000" cy="6343650"/>
          </a:xfrm>
        </p:spPr>
        <p:txBody>
          <a:bodyPr>
            <a:normAutofit fontScale="85000" lnSpcReduction="20000"/>
          </a:bodyPr>
          <a:lstStyle/>
          <a:p>
            <a:pPr marL="0" indent="0">
              <a:buNone/>
            </a:pPr>
            <a:r>
              <a:rPr lang="en-US" altLang="zh-TW" sz="2800" dirty="0">
                <a:latin typeface="Times New Roman" panose="02020603050405020304" pitchFamily="18" charset="0"/>
                <a:cs typeface="Times New Roman" panose="02020603050405020304" pitchFamily="18" charset="0"/>
              </a:rPr>
              <a:t>3  His divine power has granted to us all things that pertain to life and godliness, through the knowledge of him who called us to his own glory and excellence,</a:t>
            </a:r>
          </a:p>
          <a:p>
            <a:pPr marL="0" indent="0">
              <a:buNone/>
            </a:pPr>
            <a:r>
              <a:rPr lang="en-US" altLang="zh-TW" sz="2800" dirty="0">
                <a:latin typeface="Times New Roman" panose="02020603050405020304" pitchFamily="18" charset="0"/>
                <a:cs typeface="Times New Roman" panose="02020603050405020304" pitchFamily="18" charset="0"/>
              </a:rPr>
              <a:t>4  by which he has granted to us his precious and very great promises, so that through them you may become partakers of the divine nature, having escaped from the corruption that is in the world because of sinful desire.</a:t>
            </a:r>
          </a:p>
          <a:p>
            <a:pPr marL="0" indent="0">
              <a:buNone/>
            </a:pPr>
            <a:r>
              <a:rPr lang="en-US" altLang="zh-TW" sz="2800" dirty="0">
                <a:latin typeface="Times New Roman" panose="02020603050405020304" pitchFamily="18" charset="0"/>
                <a:cs typeface="Times New Roman" panose="02020603050405020304" pitchFamily="18" charset="0"/>
              </a:rPr>
              <a:t>5  For this very reason, make every effort to supplement your faith with virtue, and virtue with knowledge,</a:t>
            </a:r>
          </a:p>
          <a:p>
            <a:pPr marL="0" indent="0">
              <a:buNone/>
            </a:pPr>
            <a:r>
              <a:rPr lang="en-US" altLang="zh-TW" sz="2800" dirty="0">
                <a:latin typeface="Times New Roman" panose="02020603050405020304" pitchFamily="18" charset="0"/>
                <a:cs typeface="Times New Roman" panose="02020603050405020304" pitchFamily="18" charset="0"/>
              </a:rPr>
              <a:t>6  and knowledge with self-control, and self-control with steadfastness, and steadfastness with godliness,</a:t>
            </a:r>
          </a:p>
          <a:p>
            <a:pPr marL="0" indent="0">
              <a:buNone/>
            </a:pPr>
            <a:r>
              <a:rPr lang="en-US" altLang="zh-TW" sz="2800" dirty="0">
                <a:latin typeface="Times New Roman" panose="02020603050405020304" pitchFamily="18" charset="0"/>
                <a:cs typeface="Times New Roman" panose="02020603050405020304" pitchFamily="18" charset="0"/>
              </a:rPr>
              <a:t>7  and godliness with brotherly affection, and brotherly affection with love.</a:t>
            </a:r>
          </a:p>
          <a:p>
            <a:pPr marL="0" indent="0">
              <a:buNone/>
            </a:pPr>
            <a:r>
              <a:rPr lang="en-US" altLang="zh-TW" sz="2800" dirty="0">
                <a:latin typeface="Times New Roman" panose="02020603050405020304" pitchFamily="18" charset="0"/>
                <a:cs typeface="Times New Roman" panose="02020603050405020304" pitchFamily="18" charset="0"/>
              </a:rPr>
              <a:t>8  For if these qualities are yours and are increasing, they keep you from being ineffective or unfruitful in the knowledge of our Lord Jesus Christ.</a:t>
            </a:r>
          </a:p>
          <a:p>
            <a:pPr marL="0" indent="0">
              <a:buNone/>
            </a:pPr>
            <a:r>
              <a:rPr lang="en-US" altLang="zh-TW" sz="2800" dirty="0">
                <a:latin typeface="Times New Roman" panose="02020603050405020304" pitchFamily="18" charset="0"/>
                <a:cs typeface="Times New Roman" panose="02020603050405020304" pitchFamily="18" charset="0"/>
              </a:rPr>
              <a:t>9  For whoever lacks these qualities is so nearsighted that he is blind, having forgotten that he was cleansed from his former sins.</a:t>
            </a:r>
          </a:p>
          <a:p>
            <a:pPr marL="0" indent="0">
              <a:buNone/>
            </a:pPr>
            <a:r>
              <a:rPr lang="en-US" altLang="zh-TW" sz="2800" dirty="0">
                <a:latin typeface="Times New Roman" panose="02020603050405020304" pitchFamily="18" charset="0"/>
                <a:cs typeface="Times New Roman" panose="02020603050405020304" pitchFamily="18" charset="0"/>
              </a:rPr>
              <a:t>10  Therefore, brothers, be all the more diligent to confirm your calling and election, for if you practice these qualities you will never fall.</a:t>
            </a:r>
          </a:p>
          <a:p>
            <a:pPr marL="0" indent="0">
              <a:buNone/>
            </a:pPr>
            <a:r>
              <a:rPr lang="en-US" altLang="zh-TW" sz="2800" dirty="0">
                <a:latin typeface="Times New Roman" panose="02020603050405020304" pitchFamily="18" charset="0"/>
                <a:cs typeface="Times New Roman" panose="02020603050405020304" pitchFamily="18" charset="0"/>
              </a:rPr>
              <a:t>11  For in this way there will be richly provided for you an entrance into the eternal kingdom of our Lord and Savior Jesus Christ.</a:t>
            </a:r>
          </a:p>
          <a:p>
            <a:pPr marL="0" indent="0">
              <a:buNone/>
            </a:pPr>
            <a:endParaRPr lang="en-US" altLang="zh-TW"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0387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9DB3278-EDCA-0BA0-6D21-C2FA4D0264D1}"/>
              </a:ext>
            </a:extLst>
          </p:cNvPr>
          <p:cNvSpPr>
            <a:spLocks noChangeArrowheads="1"/>
          </p:cNvSpPr>
          <p:nvPr/>
        </p:nvSpPr>
        <p:spPr bwMode="auto">
          <a:xfrm>
            <a:off x="1524000" y="990601"/>
            <a:ext cx="9144000" cy="5262563"/>
          </a:xfrm>
          <a:prstGeom prst="rect">
            <a:avLst/>
          </a:prstGeom>
          <a:solidFill>
            <a:schemeClr val="accent5">
              <a:lumMod val="25000"/>
              <a:alpha val="45000"/>
            </a:schemeClr>
          </a:solidFill>
          <a:ln w="9525">
            <a:noFill/>
            <a:miter lim="800000"/>
            <a:headEnd/>
            <a:tailEnd/>
          </a:ln>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ctr" eaLnBrk="1" fontAlgn="base" hangingPunct="1">
              <a:spcBef>
                <a:spcPct val="0"/>
              </a:spcBef>
              <a:spcAft>
                <a:spcPct val="0"/>
              </a:spcAft>
            </a:pPr>
            <a:r>
              <a:rPr lang="zh-TW" altLang="en-US" sz="4400">
                <a:solidFill>
                  <a:srgbClr val="FFFF99"/>
                </a:solidFill>
                <a:ea typeface="華康標楷體" pitchFamily="65" charset="-120"/>
              </a:rPr>
              <a:t>進深，進深，進入耶穌大愛，</a:t>
            </a:r>
          </a:p>
          <a:p>
            <a:pPr algn="ctr" eaLnBrk="1" fontAlgn="base" hangingPunct="1">
              <a:spcBef>
                <a:spcPct val="0"/>
              </a:spcBef>
              <a:spcAft>
                <a:spcPct val="0"/>
              </a:spcAft>
            </a:pPr>
            <a:r>
              <a:rPr lang="zh-TW" altLang="en-US" sz="4400">
                <a:solidFill>
                  <a:srgbClr val="FFFF99"/>
                </a:solidFill>
                <a:ea typeface="華康標楷體" pitchFamily="65" charset="-120"/>
              </a:rPr>
              <a:t>每日更進深；</a:t>
            </a:r>
          </a:p>
          <a:p>
            <a:pPr algn="ctr" fontAlgn="base">
              <a:spcBef>
                <a:spcPct val="0"/>
              </a:spcBef>
              <a:spcAft>
                <a:spcPct val="0"/>
              </a:spcAft>
            </a:pPr>
            <a:r>
              <a:rPr lang="en-US" altLang="zh-TW" sz="4000">
                <a:solidFill>
                  <a:srgbClr val="FFFFFF"/>
                </a:solidFill>
                <a:ea typeface="標楷體" pitchFamily="65" charset="-120"/>
              </a:rPr>
              <a:t>Deeper, deeper in the love of Jesus,</a:t>
            </a:r>
          </a:p>
          <a:p>
            <a:pPr algn="ctr" fontAlgn="base">
              <a:spcBef>
                <a:spcPct val="0"/>
              </a:spcBef>
              <a:spcAft>
                <a:spcPct val="0"/>
              </a:spcAft>
            </a:pPr>
            <a:r>
              <a:rPr lang="en-US" altLang="zh-TW" sz="4000">
                <a:solidFill>
                  <a:srgbClr val="FFFFFF"/>
                </a:solidFill>
                <a:ea typeface="標楷體" pitchFamily="65" charset="-120"/>
              </a:rPr>
              <a:t>Daily let me go;</a:t>
            </a:r>
          </a:p>
          <a:p>
            <a:pPr algn="ctr" fontAlgn="base">
              <a:spcBef>
                <a:spcPct val="0"/>
              </a:spcBef>
              <a:spcAft>
                <a:spcPct val="0"/>
              </a:spcAft>
            </a:pPr>
            <a:r>
              <a:rPr lang="zh-TW" altLang="en-US" sz="4400">
                <a:solidFill>
                  <a:srgbClr val="FFFF99"/>
                </a:solidFill>
                <a:ea typeface="華康標楷體" pitchFamily="65" charset="-120"/>
              </a:rPr>
              <a:t>登高，登高，在主智慧學校</a:t>
            </a:r>
          </a:p>
          <a:p>
            <a:pPr algn="ctr" fontAlgn="base">
              <a:spcBef>
                <a:spcPct val="0"/>
              </a:spcBef>
              <a:spcAft>
                <a:spcPct val="0"/>
              </a:spcAft>
            </a:pPr>
            <a:r>
              <a:rPr lang="zh-TW" altLang="en-US" sz="4400">
                <a:solidFill>
                  <a:srgbClr val="FFFF99"/>
                </a:solidFill>
                <a:ea typeface="華康標楷體" pitchFamily="65" charset="-120"/>
              </a:rPr>
              <a:t>經歷主恩深。</a:t>
            </a:r>
          </a:p>
          <a:p>
            <a:pPr algn="ctr" fontAlgn="base">
              <a:spcBef>
                <a:spcPct val="0"/>
              </a:spcBef>
              <a:spcAft>
                <a:spcPct val="0"/>
              </a:spcAft>
            </a:pPr>
            <a:r>
              <a:rPr lang="en-US" altLang="zh-TW" sz="4000">
                <a:solidFill>
                  <a:srgbClr val="FFFFFF"/>
                </a:solidFill>
                <a:ea typeface="標楷體" pitchFamily="65" charset="-120"/>
              </a:rPr>
              <a:t>Higher, higher in the school of wisdom, </a:t>
            </a:r>
          </a:p>
          <a:p>
            <a:pPr algn="ctr" fontAlgn="base">
              <a:spcBef>
                <a:spcPct val="0"/>
              </a:spcBef>
              <a:spcAft>
                <a:spcPct val="0"/>
              </a:spcAft>
            </a:pPr>
            <a:r>
              <a:rPr lang="en-US" altLang="zh-TW" sz="4000">
                <a:solidFill>
                  <a:srgbClr val="FFFFFF"/>
                </a:solidFill>
                <a:ea typeface="標楷體" pitchFamily="65" charset="-120"/>
              </a:rPr>
              <a:t>More of grace to know.</a:t>
            </a:r>
          </a:p>
        </p:txBody>
      </p:sp>
      <p:sp>
        <p:nvSpPr>
          <p:cNvPr id="2051" name="Rectangle 3">
            <a:extLst>
              <a:ext uri="{FF2B5EF4-FFF2-40B4-BE49-F238E27FC236}">
                <a16:creationId xmlns:a16="http://schemas.microsoft.com/office/drawing/2014/main" id="{1A0E2CE0-12B8-A785-26E8-6C802A84269C}"/>
              </a:ext>
            </a:extLst>
          </p:cNvPr>
          <p:cNvSpPr>
            <a:spLocks noGrp="1" noChangeArrowheads="1"/>
          </p:cNvSpPr>
          <p:nvPr>
            <p:ph type="title" idx="4294967295"/>
          </p:nvPr>
        </p:nvSpPr>
        <p:spPr>
          <a:xfrm>
            <a:off x="1524000" y="76200"/>
            <a:ext cx="9144000" cy="838200"/>
          </a:xfrm>
        </p:spPr>
        <p:txBody>
          <a:bodyPr/>
          <a:lstStyle/>
          <a:p>
            <a:pPr eaLnBrk="1" hangingPunct="1"/>
            <a:r>
              <a:rPr lang="en-US" altLang="zh-TW" sz="3200" i="1">
                <a:solidFill>
                  <a:srgbClr val="FFFF99"/>
                </a:solidFill>
                <a:latin typeface="Times New Roman" panose="02020603050405020304" pitchFamily="18" charset="0"/>
                <a:ea typeface="標楷體" pitchFamily="65" charset="-120"/>
              </a:rPr>
              <a:t>273 </a:t>
            </a:r>
            <a:r>
              <a:rPr lang="zh-TW" altLang="en-US" sz="3200" i="1">
                <a:solidFill>
                  <a:srgbClr val="FFFF99"/>
                </a:solidFill>
                <a:latin typeface="Times New Roman" panose="02020603050405020304" pitchFamily="18" charset="0"/>
                <a:ea typeface="華康標楷體" pitchFamily="65" charset="-120"/>
              </a:rPr>
              <a:t>進深，進深</a:t>
            </a:r>
            <a:r>
              <a:rPr lang="zh-TW" altLang="en-US" sz="3200" i="1">
                <a:solidFill>
                  <a:srgbClr val="FFFF99"/>
                </a:solidFill>
                <a:latin typeface="Times New Roman" panose="02020603050405020304" pitchFamily="18" charset="0"/>
              </a:rPr>
              <a:t>   </a:t>
            </a:r>
            <a:r>
              <a:rPr lang="en-US" altLang="zh-TW" sz="2800" i="1">
                <a:solidFill>
                  <a:srgbClr val="FFFFFF"/>
                </a:solidFill>
                <a:latin typeface="Times New Roman" panose="02020603050405020304" pitchFamily="18" charset="0"/>
                <a:ea typeface="標楷體" pitchFamily="65" charset="-120"/>
              </a:rPr>
              <a:t>DEEPER, DEEPER</a:t>
            </a:r>
          </a:p>
        </p:txBody>
      </p:sp>
      <p:sp>
        <p:nvSpPr>
          <p:cNvPr id="2052" name="TextBox 3">
            <a:extLst>
              <a:ext uri="{FF2B5EF4-FFF2-40B4-BE49-F238E27FC236}">
                <a16:creationId xmlns:a16="http://schemas.microsoft.com/office/drawing/2014/main" id="{E9C9D5B3-E269-DCE0-836A-3D7D8F5936BA}"/>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
        <p:nvSpPr>
          <p:cNvPr id="5" name="TextBox 4">
            <a:extLst>
              <a:ext uri="{FF2B5EF4-FFF2-40B4-BE49-F238E27FC236}">
                <a16:creationId xmlns:a16="http://schemas.microsoft.com/office/drawing/2014/main" id="{1EAAD56D-3474-A9D7-DAD1-A65C9FEB31A3}"/>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1 of 4</a:t>
            </a:r>
            <a:endParaRPr lang="en-US" dirty="0">
              <a:solidFill>
                <a:srgbClr val="FFFF99"/>
              </a:solidFill>
              <a:latin typeface="Times New Roman"/>
              <a:ea typeface="華康標楷體" pitchFamily="65"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37508FA-DAE5-C726-7D39-9D2C5CB97004}"/>
              </a:ext>
            </a:extLst>
          </p:cNvPr>
          <p:cNvSpPr>
            <a:spLocks noChangeArrowheads="1"/>
          </p:cNvSpPr>
          <p:nvPr/>
        </p:nvSpPr>
        <p:spPr bwMode="auto">
          <a:xfrm>
            <a:off x="1524000" y="457201"/>
            <a:ext cx="9144000" cy="5802313"/>
          </a:xfrm>
          <a:prstGeom prst="rect">
            <a:avLst/>
          </a:prstGeom>
          <a:solidFill>
            <a:schemeClr val="accent5">
              <a:lumMod val="25000"/>
              <a:alpha val="45000"/>
            </a:schemeClr>
          </a:solidFill>
          <a:ln w="9525">
            <a:noFill/>
            <a:miter lim="800000"/>
            <a:headEnd/>
            <a:tailEnd/>
          </a:ln>
        </p:spPr>
        <p:txBody>
          <a:bodyPr>
            <a:spAutoFit/>
          </a:bodyPr>
          <a:lstStyle/>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求主助我進深！</a:t>
            </a:r>
            <a:endParaRPr lang="en-US" altLang="zh-TW" sz="4400" dirty="0">
              <a:solidFill>
                <a:srgbClr val="FFFF99"/>
              </a:solidFill>
              <a:latin typeface="Times New Roman" panose="02020603050405020304" pitchFamily="18" charset="0"/>
              <a:ea typeface="華康標楷體" pitchFamily="65" charset="-120"/>
            </a:endParaRPr>
          </a:p>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我願登</a:t>
            </a:r>
            <a:r>
              <a:rPr lang="zh-CN" altLang="en-US" sz="4400" dirty="0">
                <a:solidFill>
                  <a:srgbClr val="FFFF99"/>
                </a:solidFill>
                <a:latin typeface="Times New Roman" panose="02020603050405020304" pitchFamily="18" charset="0"/>
                <a:ea typeface="華康標楷體" pitchFamily="65" charset="-120"/>
              </a:rPr>
              <a:t>峯</a:t>
            </a:r>
            <a:r>
              <a:rPr lang="zh-TW" altLang="en-US" sz="4400" dirty="0">
                <a:solidFill>
                  <a:srgbClr val="FFFF99"/>
                </a:solidFill>
                <a:latin typeface="Times New Roman" panose="02020603050405020304" pitchFamily="18" charset="0"/>
                <a:ea typeface="華康標楷體" pitchFamily="65" charset="-120"/>
              </a:rPr>
              <a:t>造極！</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Oh, deeper yet, I pray, </a:t>
            </a:r>
          </a:p>
          <a:p>
            <a:pPr algn="ctr" eaLnBrk="0" fontAlgn="base" hangingPunct="0">
              <a:spcBef>
                <a:spcPts val="600"/>
              </a:spcBef>
              <a:spcAft>
                <a:spcPct val="0"/>
              </a:spcAft>
              <a:defRPr/>
            </a:pPr>
            <a:r>
              <a:rPr lang="en-US" altLang="zh-CN" sz="4000" dirty="0">
                <a:solidFill>
                  <a:srgbClr val="FFFFFF"/>
                </a:solidFill>
                <a:latin typeface="Times New Roman" panose="02020603050405020304" pitchFamily="18" charset="0"/>
                <a:ea typeface="標楷體" pitchFamily="65" charset="-120"/>
              </a:rPr>
              <a:t>A</a:t>
            </a:r>
            <a:r>
              <a:rPr lang="en-US" altLang="zh-TW" sz="4000" dirty="0">
                <a:solidFill>
                  <a:srgbClr val="FFFFFF"/>
                </a:solidFill>
                <a:latin typeface="Times New Roman" panose="02020603050405020304" pitchFamily="18" charset="0"/>
                <a:ea typeface="標楷體" pitchFamily="65" charset="-120"/>
              </a:rPr>
              <a:t>nd higher </a:t>
            </a:r>
            <a:r>
              <a:rPr lang="en-US" altLang="zh-TW" sz="4000" dirty="0" err="1">
                <a:solidFill>
                  <a:srgbClr val="FFFFFF"/>
                </a:solidFill>
                <a:latin typeface="Times New Roman" panose="02020603050405020304" pitchFamily="18" charset="0"/>
                <a:ea typeface="標楷體" pitchFamily="65" charset="-120"/>
              </a:rPr>
              <a:t>ev’ry</a:t>
            </a:r>
            <a:r>
              <a:rPr lang="en-US" altLang="zh-TW" sz="4000" dirty="0">
                <a:solidFill>
                  <a:srgbClr val="FFFFFF"/>
                </a:solidFill>
                <a:latin typeface="Times New Roman" panose="02020603050405020304" pitchFamily="18" charset="0"/>
                <a:ea typeface="標楷體" pitchFamily="65" charset="-120"/>
              </a:rPr>
              <a:t> day,</a:t>
            </a: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使我悟性更新，</a:t>
            </a:r>
            <a:endParaRPr lang="en-US" altLang="zh-TW" sz="4400" dirty="0">
              <a:solidFill>
                <a:srgbClr val="FFFF99"/>
              </a:solidFill>
              <a:latin typeface="Times New Roman" panose="02020603050405020304" pitchFamily="18" charset="0"/>
              <a:ea typeface="華康標楷體" pitchFamily="65" charset="-120"/>
            </a:endParaRP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領我進入真理。</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And wiser, blessed Lord, </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In Thy precious, holy Word.</a:t>
            </a:r>
          </a:p>
        </p:txBody>
      </p:sp>
      <p:sp>
        <p:nvSpPr>
          <p:cNvPr id="3" name="TextBox 2">
            <a:extLst>
              <a:ext uri="{FF2B5EF4-FFF2-40B4-BE49-F238E27FC236}">
                <a16:creationId xmlns:a16="http://schemas.microsoft.com/office/drawing/2014/main" id="{86459A54-42CD-852F-F102-ADC222B4019B}"/>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1 of 4</a:t>
            </a:r>
            <a:endParaRPr lang="en-US" dirty="0">
              <a:solidFill>
                <a:srgbClr val="FFFF99"/>
              </a:solidFill>
              <a:latin typeface="Times New Roman"/>
              <a:ea typeface="華康標楷體" pitchFamily="65" charset="-120"/>
            </a:endParaRPr>
          </a:p>
        </p:txBody>
      </p:sp>
      <p:sp>
        <p:nvSpPr>
          <p:cNvPr id="3076" name="TextBox 3">
            <a:extLst>
              <a:ext uri="{FF2B5EF4-FFF2-40B4-BE49-F238E27FC236}">
                <a16:creationId xmlns:a16="http://schemas.microsoft.com/office/drawing/2014/main" id="{2B7A02F1-317B-3C00-B21F-EBAFEF6FA788}"/>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3E886B0-49D2-122A-732D-BD7B0B6AF57A}"/>
              </a:ext>
            </a:extLst>
          </p:cNvPr>
          <p:cNvSpPr>
            <a:spLocks noChangeArrowheads="1"/>
          </p:cNvSpPr>
          <p:nvPr/>
        </p:nvSpPr>
        <p:spPr bwMode="auto">
          <a:xfrm>
            <a:off x="1524000" y="304800"/>
            <a:ext cx="9144000" cy="6002338"/>
          </a:xfrm>
          <a:prstGeom prst="rect">
            <a:avLst/>
          </a:prstGeom>
          <a:solidFill>
            <a:schemeClr val="accent5">
              <a:lumMod val="25000"/>
              <a:alpha val="45000"/>
            </a:schemeClr>
          </a:solidFill>
          <a:ln w="9525">
            <a:noFill/>
            <a:miter lim="800000"/>
            <a:headEnd/>
            <a:tailEnd/>
          </a:ln>
        </p:spPr>
        <p:txBody>
          <a:bodyPr>
            <a:spAutoFit/>
          </a:bodyPr>
          <a:lstStyle/>
          <a:p>
            <a:pPr algn="ctr" eaLnBrk="0" fontAlgn="base" hangingPunct="0">
              <a:spcBef>
                <a:spcPct val="0"/>
              </a:spcBef>
              <a:spcAft>
                <a:spcPct val="0"/>
              </a:spcAft>
              <a:defRPr/>
            </a:pPr>
            <a:r>
              <a:rPr lang="en-US" altLang="zh-TW" sz="3200" dirty="0">
                <a:solidFill>
                  <a:srgbClr val="FFFF99"/>
                </a:solidFill>
                <a:latin typeface="華康標楷體" pitchFamily="65" charset="-120"/>
                <a:ea typeface="華康標楷體" pitchFamily="65" charset="-120"/>
              </a:rPr>
              <a:t>（</a:t>
            </a:r>
            <a:r>
              <a:rPr lang="zh-TW" altLang="en-US" sz="3200" dirty="0">
                <a:solidFill>
                  <a:srgbClr val="FFFF99"/>
                </a:solidFill>
                <a:latin typeface="華康標楷體" pitchFamily="65" charset="-120"/>
                <a:ea typeface="華康標楷體" pitchFamily="65" charset="-120"/>
              </a:rPr>
              <a:t>二）</a:t>
            </a:r>
            <a:endParaRPr lang="en-US" altLang="zh-TW" sz="3200" dirty="0">
              <a:solidFill>
                <a:srgbClr val="FFFF99"/>
              </a:solidFill>
              <a:latin typeface="華康標楷體" pitchFamily="65" charset="-120"/>
              <a:ea typeface="華康標楷體" pitchFamily="65" charset="-120"/>
            </a:endParaRPr>
          </a:p>
          <a:p>
            <a:pPr algn="ctr" eaLnBrk="0" fontAlgn="base" hangingPunct="0">
              <a:spcBef>
                <a:spcPct val="0"/>
              </a:spcBef>
              <a:spcAft>
                <a:spcPct val="0"/>
              </a:spcAft>
              <a:defRPr/>
            </a:pPr>
            <a:endParaRPr lang="zh-TW" altLang="en-US" sz="1100" dirty="0">
              <a:solidFill>
                <a:srgbClr val="FFFF99"/>
              </a:solidFill>
              <a:latin typeface="華康標楷體" pitchFamily="65" charset="-120"/>
              <a:ea typeface="華康標楷體" pitchFamily="65" charset="-120"/>
            </a:endParaRP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進深，進深，</a:t>
            </a:r>
            <a:r>
              <a:rPr lang="zh-CN" altLang="en-US" sz="4400" dirty="0">
                <a:solidFill>
                  <a:srgbClr val="FFFF99"/>
                </a:solidFill>
                <a:latin typeface="Times New Roman" panose="02020603050405020304" pitchFamily="18" charset="0"/>
                <a:ea typeface="華康標楷體" pitchFamily="65" charset="-120"/>
              </a:rPr>
              <a:t>藉著</a:t>
            </a:r>
            <a:r>
              <a:rPr lang="zh-TW" altLang="en-US" sz="4400" dirty="0">
                <a:solidFill>
                  <a:srgbClr val="FFFF99"/>
                </a:solidFill>
                <a:latin typeface="Times New Roman" panose="02020603050405020304" pitchFamily="18" charset="0"/>
                <a:ea typeface="華康標楷體" pitchFamily="65" charset="-120"/>
              </a:rPr>
              <a:t>全能聖靈，</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不斷的進深；</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Deeper, deeper! Blessed Holy Spirit, </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Take me deeper still,</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直到生命消失在基督裏</a:t>
            </a:r>
            <a:r>
              <a:rPr lang="en-US" altLang="zh-TW" sz="4400" dirty="0">
                <a:solidFill>
                  <a:srgbClr val="FFFF99"/>
                </a:solidFill>
                <a:latin typeface="Times New Roman" panose="02020603050405020304" pitchFamily="18" charset="0"/>
                <a:ea typeface="華康標楷體" pitchFamily="65" charset="-120"/>
              </a:rPr>
              <a:t>, </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溶於</a:t>
            </a:r>
            <a:r>
              <a:rPr lang="zh-CN" altLang="en-US" sz="4400" dirty="0">
                <a:solidFill>
                  <a:srgbClr val="FFFF99"/>
                </a:solidFill>
                <a:latin typeface="Times New Roman" panose="02020603050405020304" pitchFamily="18" charset="0"/>
                <a:ea typeface="華康標楷體" pitchFamily="65" charset="-120"/>
              </a:rPr>
              <a:t>祂</a:t>
            </a:r>
            <a:r>
              <a:rPr lang="zh-TW" altLang="en-US" sz="4400" dirty="0">
                <a:solidFill>
                  <a:srgbClr val="FFFF99"/>
                </a:solidFill>
                <a:latin typeface="Times New Roman" panose="02020603050405020304" pitchFamily="18" charset="0"/>
                <a:ea typeface="華康標楷體" pitchFamily="65" charset="-120"/>
              </a:rPr>
              <a:t>旨意</a:t>
            </a:r>
            <a:r>
              <a:rPr lang="zh-CN" altLang="en-US" sz="4400" dirty="0">
                <a:solidFill>
                  <a:srgbClr val="FFFF99"/>
                </a:solidFill>
                <a:latin typeface="Times New Roman" panose="02020603050405020304" pitchFamily="18" charset="0"/>
                <a:ea typeface="華康標楷體" pitchFamily="65" charset="-120"/>
              </a:rPr>
              <a:t>。</a:t>
            </a:r>
            <a:r>
              <a:rPr lang="en-US" altLang="zh-TW" sz="4400" dirty="0">
                <a:solidFill>
                  <a:srgbClr val="FFFF99"/>
                </a:solidFill>
                <a:latin typeface="Times New Roman" panose="02020603050405020304" pitchFamily="18" charset="0"/>
                <a:ea typeface="華康標楷體" pitchFamily="65" charset="-120"/>
              </a:rPr>
              <a:t> </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Till my life is wholly lost in Jesus </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And His perfect will.</a:t>
            </a:r>
          </a:p>
        </p:txBody>
      </p:sp>
      <p:sp>
        <p:nvSpPr>
          <p:cNvPr id="3" name="TextBox 2">
            <a:extLst>
              <a:ext uri="{FF2B5EF4-FFF2-40B4-BE49-F238E27FC236}">
                <a16:creationId xmlns:a16="http://schemas.microsoft.com/office/drawing/2014/main" id="{B9B0D6A3-C3A5-2F89-DDAE-F30D31AC5C30}"/>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2 of 4</a:t>
            </a:r>
            <a:endParaRPr lang="en-US" dirty="0">
              <a:solidFill>
                <a:srgbClr val="FFFF99"/>
              </a:solidFill>
              <a:latin typeface="Times New Roman"/>
              <a:ea typeface="華康標楷體" pitchFamily="65" charset="-120"/>
            </a:endParaRPr>
          </a:p>
        </p:txBody>
      </p:sp>
      <p:sp>
        <p:nvSpPr>
          <p:cNvPr id="4100" name="TextBox 3">
            <a:extLst>
              <a:ext uri="{FF2B5EF4-FFF2-40B4-BE49-F238E27FC236}">
                <a16:creationId xmlns:a16="http://schemas.microsoft.com/office/drawing/2014/main" id="{B7C8F43C-A727-CDBD-2246-CB221C0BEFDD}"/>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65EEA34-C403-C1FD-3A31-4F8D067BCD01}"/>
              </a:ext>
            </a:extLst>
          </p:cNvPr>
          <p:cNvSpPr>
            <a:spLocks noChangeArrowheads="1"/>
          </p:cNvSpPr>
          <p:nvPr/>
        </p:nvSpPr>
        <p:spPr bwMode="auto">
          <a:xfrm>
            <a:off x="1524000" y="457201"/>
            <a:ext cx="9144000" cy="5802313"/>
          </a:xfrm>
          <a:prstGeom prst="rect">
            <a:avLst/>
          </a:prstGeom>
          <a:solidFill>
            <a:schemeClr val="accent5">
              <a:lumMod val="25000"/>
              <a:alpha val="45000"/>
            </a:schemeClr>
          </a:solidFill>
          <a:ln w="9525">
            <a:noFill/>
            <a:miter lim="800000"/>
            <a:headEnd/>
            <a:tailEnd/>
          </a:ln>
        </p:spPr>
        <p:txBody>
          <a:bodyPr>
            <a:spAutoFit/>
          </a:bodyPr>
          <a:lstStyle/>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求主助我進深！</a:t>
            </a:r>
            <a:endParaRPr lang="en-US" altLang="zh-TW" sz="4400" dirty="0">
              <a:solidFill>
                <a:srgbClr val="FFFF99"/>
              </a:solidFill>
              <a:latin typeface="Times New Roman" panose="02020603050405020304" pitchFamily="18" charset="0"/>
              <a:ea typeface="華康標楷體" pitchFamily="65" charset="-120"/>
            </a:endParaRPr>
          </a:p>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我願登</a:t>
            </a:r>
            <a:r>
              <a:rPr lang="zh-CN" altLang="en-US" sz="4400" dirty="0">
                <a:solidFill>
                  <a:srgbClr val="FFFF99"/>
                </a:solidFill>
                <a:latin typeface="Times New Roman" panose="02020603050405020304" pitchFamily="18" charset="0"/>
                <a:ea typeface="華康標楷體" pitchFamily="65" charset="-120"/>
              </a:rPr>
              <a:t>峯</a:t>
            </a:r>
            <a:r>
              <a:rPr lang="zh-TW" altLang="en-US" sz="4400" dirty="0">
                <a:solidFill>
                  <a:srgbClr val="FFFF99"/>
                </a:solidFill>
                <a:latin typeface="Times New Roman" panose="02020603050405020304" pitchFamily="18" charset="0"/>
                <a:ea typeface="華康標楷體" pitchFamily="65" charset="-120"/>
              </a:rPr>
              <a:t>造極！</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Oh, deeper yet, I pray, </a:t>
            </a:r>
          </a:p>
          <a:p>
            <a:pPr algn="ctr" eaLnBrk="0" fontAlgn="base" hangingPunct="0">
              <a:spcBef>
                <a:spcPts val="600"/>
              </a:spcBef>
              <a:spcAft>
                <a:spcPct val="0"/>
              </a:spcAft>
              <a:defRPr/>
            </a:pPr>
            <a:r>
              <a:rPr lang="en-US" altLang="zh-CN" sz="4000" dirty="0">
                <a:solidFill>
                  <a:srgbClr val="FFFFFF"/>
                </a:solidFill>
                <a:latin typeface="Times New Roman" panose="02020603050405020304" pitchFamily="18" charset="0"/>
                <a:ea typeface="標楷體" pitchFamily="65" charset="-120"/>
              </a:rPr>
              <a:t>A</a:t>
            </a:r>
            <a:r>
              <a:rPr lang="en-US" altLang="zh-TW" sz="4000" dirty="0">
                <a:solidFill>
                  <a:srgbClr val="FFFFFF"/>
                </a:solidFill>
                <a:latin typeface="Times New Roman" panose="02020603050405020304" pitchFamily="18" charset="0"/>
                <a:ea typeface="標楷體" pitchFamily="65" charset="-120"/>
              </a:rPr>
              <a:t>nd higher </a:t>
            </a:r>
            <a:r>
              <a:rPr lang="en-US" altLang="zh-TW" sz="4000" dirty="0" err="1">
                <a:solidFill>
                  <a:srgbClr val="FFFFFF"/>
                </a:solidFill>
                <a:latin typeface="Times New Roman" panose="02020603050405020304" pitchFamily="18" charset="0"/>
                <a:ea typeface="標楷體" pitchFamily="65" charset="-120"/>
              </a:rPr>
              <a:t>ev’ry</a:t>
            </a:r>
            <a:r>
              <a:rPr lang="en-US" altLang="zh-TW" sz="4000" dirty="0">
                <a:solidFill>
                  <a:srgbClr val="FFFFFF"/>
                </a:solidFill>
                <a:latin typeface="Times New Roman" panose="02020603050405020304" pitchFamily="18" charset="0"/>
                <a:ea typeface="標楷體" pitchFamily="65" charset="-120"/>
              </a:rPr>
              <a:t> day,</a:t>
            </a: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使我悟性更新，</a:t>
            </a:r>
            <a:endParaRPr lang="en-US" altLang="zh-TW" sz="4400" dirty="0">
              <a:solidFill>
                <a:srgbClr val="FFFF99"/>
              </a:solidFill>
              <a:latin typeface="Times New Roman" panose="02020603050405020304" pitchFamily="18" charset="0"/>
              <a:ea typeface="華康標楷體" pitchFamily="65" charset="-120"/>
            </a:endParaRP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領我進入真理。</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And wiser, blessed Lord, </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In Thy precious, holy Word.</a:t>
            </a:r>
          </a:p>
        </p:txBody>
      </p:sp>
      <p:sp>
        <p:nvSpPr>
          <p:cNvPr id="3" name="TextBox 2">
            <a:extLst>
              <a:ext uri="{FF2B5EF4-FFF2-40B4-BE49-F238E27FC236}">
                <a16:creationId xmlns:a16="http://schemas.microsoft.com/office/drawing/2014/main" id="{7A0ECDD5-45F9-0A40-49DD-CE587345616D}"/>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2 of 4</a:t>
            </a:r>
            <a:endParaRPr lang="en-US" dirty="0">
              <a:solidFill>
                <a:srgbClr val="FFFF99"/>
              </a:solidFill>
              <a:latin typeface="Times New Roman"/>
              <a:ea typeface="華康標楷體" pitchFamily="65" charset="-120"/>
            </a:endParaRPr>
          </a:p>
        </p:txBody>
      </p:sp>
      <p:sp>
        <p:nvSpPr>
          <p:cNvPr id="5124" name="TextBox 3">
            <a:extLst>
              <a:ext uri="{FF2B5EF4-FFF2-40B4-BE49-F238E27FC236}">
                <a16:creationId xmlns:a16="http://schemas.microsoft.com/office/drawing/2014/main" id="{26DA69A4-4305-85C2-8724-906F18534107}"/>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6E2882F-743D-FFE5-BDC7-9EFB6B5375D8}"/>
              </a:ext>
            </a:extLst>
          </p:cNvPr>
          <p:cNvSpPr>
            <a:spLocks noChangeArrowheads="1"/>
          </p:cNvSpPr>
          <p:nvPr/>
        </p:nvSpPr>
        <p:spPr bwMode="auto">
          <a:xfrm>
            <a:off x="1524000" y="304800"/>
            <a:ext cx="9144000" cy="6002338"/>
          </a:xfrm>
          <a:prstGeom prst="rect">
            <a:avLst/>
          </a:prstGeom>
          <a:solidFill>
            <a:schemeClr val="accent5">
              <a:lumMod val="25000"/>
              <a:alpha val="45000"/>
            </a:schemeClr>
          </a:solidFill>
          <a:ln w="9525">
            <a:noFill/>
            <a:miter lim="800000"/>
            <a:headEnd/>
            <a:tailEnd/>
          </a:ln>
        </p:spPr>
        <p:txBody>
          <a:bodyPr>
            <a:spAutoFit/>
          </a:bodyPr>
          <a:lstStyle/>
          <a:p>
            <a:pPr algn="ctr" eaLnBrk="0" fontAlgn="base" hangingPunct="0">
              <a:spcBef>
                <a:spcPct val="0"/>
              </a:spcBef>
              <a:spcAft>
                <a:spcPct val="0"/>
              </a:spcAft>
              <a:defRPr/>
            </a:pPr>
            <a:r>
              <a:rPr lang="en-US" altLang="zh-TW" sz="3200" dirty="0">
                <a:solidFill>
                  <a:srgbClr val="FFFF99"/>
                </a:solidFill>
                <a:latin typeface="華康標楷體" pitchFamily="65" charset="-120"/>
                <a:ea typeface="華康標楷體" pitchFamily="65" charset="-120"/>
              </a:rPr>
              <a:t>（</a:t>
            </a:r>
            <a:r>
              <a:rPr lang="zh-TW" altLang="en-US" sz="3200" dirty="0">
                <a:solidFill>
                  <a:srgbClr val="FFFF99"/>
                </a:solidFill>
                <a:latin typeface="華康標楷體" pitchFamily="65" charset="-120"/>
                <a:ea typeface="華康標楷體" pitchFamily="65" charset="-120"/>
              </a:rPr>
              <a:t>三）</a:t>
            </a:r>
            <a:endParaRPr lang="en-US" altLang="zh-TW" sz="3200" dirty="0">
              <a:solidFill>
                <a:srgbClr val="FFFF99"/>
              </a:solidFill>
              <a:latin typeface="華康標楷體" pitchFamily="65" charset="-120"/>
              <a:ea typeface="華康標楷體" pitchFamily="65" charset="-120"/>
            </a:endParaRPr>
          </a:p>
          <a:p>
            <a:pPr algn="ctr" eaLnBrk="0" fontAlgn="base" hangingPunct="0">
              <a:spcBef>
                <a:spcPct val="0"/>
              </a:spcBef>
              <a:spcAft>
                <a:spcPct val="0"/>
              </a:spcAft>
              <a:defRPr/>
            </a:pPr>
            <a:endParaRPr lang="zh-TW" altLang="en-US" sz="1100" dirty="0">
              <a:solidFill>
                <a:srgbClr val="FFFF99"/>
              </a:solidFill>
              <a:latin typeface="華康標楷體" pitchFamily="65" charset="-120"/>
              <a:ea typeface="華康標楷體" pitchFamily="65" charset="-120"/>
            </a:endParaRP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進深，進深，雖經艱難試煉，</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仍不斷進深；</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Deeper, deeper! </a:t>
            </a:r>
            <a:r>
              <a:rPr lang="en-US" altLang="zh-TW" sz="4000" dirty="0" err="1">
                <a:solidFill>
                  <a:srgbClr val="FFFFFF"/>
                </a:solidFill>
                <a:latin typeface="Times New Roman" panose="02020603050405020304" pitchFamily="18" charset="0"/>
                <a:ea typeface="標楷體" pitchFamily="65" charset="-120"/>
              </a:rPr>
              <a:t>tho</a:t>
            </a:r>
            <a:r>
              <a:rPr lang="en-US" altLang="zh-TW" sz="4000" dirty="0">
                <a:solidFill>
                  <a:srgbClr val="FFFFFF"/>
                </a:solidFill>
                <a:latin typeface="Times New Roman" panose="02020603050405020304" pitchFamily="18" charset="0"/>
                <a:ea typeface="標楷體" pitchFamily="65" charset="-120"/>
              </a:rPr>
              <a:t>’ it cost hard trials, </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Deeper let me go!</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根深蒂固在主神聖愛中</a:t>
            </a:r>
            <a:r>
              <a:rPr lang="en-US" altLang="zh-TW" sz="4400" dirty="0">
                <a:solidFill>
                  <a:srgbClr val="FFFF99"/>
                </a:solidFill>
                <a:latin typeface="Times New Roman" panose="02020603050405020304" pitchFamily="18" charset="0"/>
                <a:ea typeface="華康標楷體" pitchFamily="65" charset="-120"/>
              </a:rPr>
              <a:t>, </a:t>
            </a:r>
          </a:p>
          <a:p>
            <a:pPr algn="ctr" eaLnBrk="0" fontAlgn="base" hangingPunct="0">
              <a:spcBef>
                <a:spcPct val="0"/>
              </a:spcBef>
              <a:spcAft>
                <a:spcPct val="0"/>
              </a:spcAft>
              <a:defRPr/>
            </a:pPr>
            <a:r>
              <a:rPr lang="zh-TW" altLang="en-US" sz="4400" dirty="0">
                <a:solidFill>
                  <a:srgbClr val="FFFF99"/>
                </a:solidFill>
                <a:latin typeface="Times New Roman" panose="02020603050405020304" pitchFamily="18" charset="0"/>
                <a:ea typeface="華康標楷體" pitchFamily="65" charset="-120"/>
              </a:rPr>
              <a:t>結果好收成</a:t>
            </a:r>
            <a:r>
              <a:rPr lang="zh-CN" altLang="en-US" sz="4400" dirty="0">
                <a:solidFill>
                  <a:srgbClr val="FFFF99"/>
                </a:solidFill>
                <a:latin typeface="Times New Roman" panose="02020603050405020304" pitchFamily="18" charset="0"/>
                <a:ea typeface="華康標楷體" pitchFamily="65" charset="-120"/>
              </a:rPr>
              <a:t>。</a:t>
            </a:r>
            <a:endParaRPr lang="en-US" altLang="zh-TW" sz="4400" dirty="0">
              <a:solidFill>
                <a:srgbClr val="FFFF99"/>
              </a:solidFill>
              <a:latin typeface="Times New Roman" panose="02020603050405020304" pitchFamily="18" charset="0"/>
              <a:ea typeface="華康標楷體" pitchFamily="65" charset="-120"/>
            </a:endParaRP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Rooted in the holy love of Jesus, </a:t>
            </a:r>
          </a:p>
          <a:p>
            <a:pPr algn="ctr" eaLnBrk="0" fontAlgn="base" hangingPunct="0">
              <a:spcBef>
                <a:spcPct val="0"/>
              </a:spcBef>
              <a:spcAft>
                <a:spcPct val="0"/>
              </a:spcAft>
              <a:defRPr/>
            </a:pPr>
            <a:r>
              <a:rPr lang="en-US" altLang="zh-TW" sz="4000" dirty="0">
                <a:solidFill>
                  <a:srgbClr val="FFFFFF"/>
                </a:solidFill>
                <a:latin typeface="Times New Roman" panose="02020603050405020304" pitchFamily="18" charset="0"/>
                <a:ea typeface="標楷體" pitchFamily="65" charset="-120"/>
              </a:rPr>
              <a:t>Let me fruitful grow.</a:t>
            </a:r>
          </a:p>
        </p:txBody>
      </p:sp>
      <p:sp>
        <p:nvSpPr>
          <p:cNvPr id="3" name="TextBox 2">
            <a:extLst>
              <a:ext uri="{FF2B5EF4-FFF2-40B4-BE49-F238E27FC236}">
                <a16:creationId xmlns:a16="http://schemas.microsoft.com/office/drawing/2014/main" id="{B90ABB39-65DD-A3BB-0D65-0631EB09AE55}"/>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3 of 4</a:t>
            </a:r>
            <a:endParaRPr lang="en-US" dirty="0">
              <a:solidFill>
                <a:srgbClr val="FFFF99"/>
              </a:solidFill>
              <a:latin typeface="Times New Roman"/>
              <a:ea typeface="華康標楷體" pitchFamily="65" charset="-120"/>
            </a:endParaRPr>
          </a:p>
        </p:txBody>
      </p:sp>
      <p:sp>
        <p:nvSpPr>
          <p:cNvPr id="6148" name="TextBox 3">
            <a:extLst>
              <a:ext uri="{FF2B5EF4-FFF2-40B4-BE49-F238E27FC236}">
                <a16:creationId xmlns:a16="http://schemas.microsoft.com/office/drawing/2014/main" id="{C5AF0683-6201-71E4-A9CE-6904130B0284}"/>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2C91DC7-460A-02B9-A65E-F0E6CD617654}"/>
              </a:ext>
            </a:extLst>
          </p:cNvPr>
          <p:cNvSpPr>
            <a:spLocks noChangeArrowheads="1"/>
          </p:cNvSpPr>
          <p:nvPr/>
        </p:nvSpPr>
        <p:spPr bwMode="auto">
          <a:xfrm>
            <a:off x="1524000" y="457201"/>
            <a:ext cx="9144000" cy="5802313"/>
          </a:xfrm>
          <a:prstGeom prst="rect">
            <a:avLst/>
          </a:prstGeom>
          <a:solidFill>
            <a:schemeClr val="accent5">
              <a:lumMod val="25000"/>
              <a:alpha val="45000"/>
            </a:schemeClr>
          </a:solidFill>
          <a:ln w="9525">
            <a:noFill/>
            <a:miter lim="800000"/>
            <a:headEnd/>
            <a:tailEnd/>
          </a:ln>
        </p:spPr>
        <p:txBody>
          <a:bodyPr>
            <a:spAutoFit/>
          </a:bodyPr>
          <a:lstStyle/>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求主助我進深！</a:t>
            </a:r>
            <a:endParaRPr lang="en-US" altLang="zh-TW" sz="4400" dirty="0">
              <a:solidFill>
                <a:srgbClr val="FFFF99"/>
              </a:solidFill>
              <a:latin typeface="Times New Roman" panose="02020603050405020304" pitchFamily="18" charset="0"/>
              <a:ea typeface="華康標楷體" pitchFamily="65" charset="-120"/>
            </a:endParaRPr>
          </a:p>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我願登</a:t>
            </a:r>
            <a:r>
              <a:rPr lang="zh-CN" altLang="en-US" sz="4400" dirty="0">
                <a:solidFill>
                  <a:srgbClr val="FFFF99"/>
                </a:solidFill>
                <a:latin typeface="Times New Roman" panose="02020603050405020304" pitchFamily="18" charset="0"/>
                <a:ea typeface="華康標楷體" pitchFamily="65" charset="-120"/>
              </a:rPr>
              <a:t>峯</a:t>
            </a:r>
            <a:r>
              <a:rPr lang="zh-TW" altLang="en-US" sz="4400" dirty="0">
                <a:solidFill>
                  <a:srgbClr val="FFFF99"/>
                </a:solidFill>
                <a:latin typeface="Times New Roman" panose="02020603050405020304" pitchFamily="18" charset="0"/>
                <a:ea typeface="華康標楷體" pitchFamily="65" charset="-120"/>
              </a:rPr>
              <a:t>造極！</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Oh, deeper yet, I pray, </a:t>
            </a:r>
          </a:p>
          <a:p>
            <a:pPr algn="ctr" eaLnBrk="0" fontAlgn="base" hangingPunct="0">
              <a:spcBef>
                <a:spcPts val="600"/>
              </a:spcBef>
              <a:spcAft>
                <a:spcPct val="0"/>
              </a:spcAft>
              <a:defRPr/>
            </a:pPr>
            <a:r>
              <a:rPr lang="en-US" altLang="zh-CN" sz="4000" dirty="0">
                <a:solidFill>
                  <a:srgbClr val="FFFFFF"/>
                </a:solidFill>
                <a:latin typeface="Times New Roman" panose="02020603050405020304" pitchFamily="18" charset="0"/>
                <a:ea typeface="標楷體" pitchFamily="65" charset="-120"/>
              </a:rPr>
              <a:t>A</a:t>
            </a:r>
            <a:r>
              <a:rPr lang="en-US" altLang="zh-TW" sz="4000" dirty="0">
                <a:solidFill>
                  <a:srgbClr val="FFFFFF"/>
                </a:solidFill>
                <a:latin typeface="Times New Roman" panose="02020603050405020304" pitchFamily="18" charset="0"/>
                <a:ea typeface="標楷體" pitchFamily="65" charset="-120"/>
              </a:rPr>
              <a:t>nd higher </a:t>
            </a:r>
            <a:r>
              <a:rPr lang="en-US" altLang="zh-TW" sz="4000" dirty="0" err="1">
                <a:solidFill>
                  <a:srgbClr val="FFFFFF"/>
                </a:solidFill>
                <a:latin typeface="Times New Roman" panose="02020603050405020304" pitchFamily="18" charset="0"/>
                <a:ea typeface="標楷體" pitchFamily="65" charset="-120"/>
              </a:rPr>
              <a:t>ev’ry</a:t>
            </a:r>
            <a:r>
              <a:rPr lang="en-US" altLang="zh-TW" sz="4000" dirty="0">
                <a:solidFill>
                  <a:srgbClr val="FFFFFF"/>
                </a:solidFill>
                <a:latin typeface="Times New Roman" panose="02020603050405020304" pitchFamily="18" charset="0"/>
                <a:ea typeface="標楷體" pitchFamily="65" charset="-120"/>
              </a:rPr>
              <a:t> day,</a:t>
            </a: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使我悟性更新，</a:t>
            </a:r>
            <a:endParaRPr lang="en-US" altLang="zh-TW" sz="4400" dirty="0">
              <a:solidFill>
                <a:srgbClr val="FFFF99"/>
              </a:solidFill>
              <a:latin typeface="Times New Roman" panose="02020603050405020304" pitchFamily="18" charset="0"/>
              <a:ea typeface="華康標楷體" pitchFamily="65" charset="-120"/>
            </a:endParaRP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領我進入真理。</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And wiser, blessed Lord, </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In Thy precious, holy Word.</a:t>
            </a:r>
          </a:p>
        </p:txBody>
      </p:sp>
      <p:sp>
        <p:nvSpPr>
          <p:cNvPr id="3" name="TextBox 2">
            <a:extLst>
              <a:ext uri="{FF2B5EF4-FFF2-40B4-BE49-F238E27FC236}">
                <a16:creationId xmlns:a16="http://schemas.microsoft.com/office/drawing/2014/main" id="{63CE156F-0DC5-81E2-F330-8268300FC3CD}"/>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3 of 4</a:t>
            </a:r>
            <a:endParaRPr lang="en-US" dirty="0">
              <a:solidFill>
                <a:srgbClr val="FFFF99"/>
              </a:solidFill>
              <a:latin typeface="Times New Roman"/>
              <a:ea typeface="華康標楷體" pitchFamily="65" charset="-120"/>
            </a:endParaRPr>
          </a:p>
        </p:txBody>
      </p:sp>
      <p:sp>
        <p:nvSpPr>
          <p:cNvPr id="7172" name="TextBox 3">
            <a:extLst>
              <a:ext uri="{FF2B5EF4-FFF2-40B4-BE49-F238E27FC236}">
                <a16:creationId xmlns:a16="http://schemas.microsoft.com/office/drawing/2014/main" id="{359036DB-6B03-6B12-65BF-8BC417D9287D}"/>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307B49D-B8BB-FB6C-17B4-7F5AB171FCA9}"/>
              </a:ext>
            </a:extLst>
          </p:cNvPr>
          <p:cNvSpPr>
            <a:spLocks noChangeArrowheads="1"/>
          </p:cNvSpPr>
          <p:nvPr/>
        </p:nvSpPr>
        <p:spPr bwMode="auto">
          <a:xfrm>
            <a:off x="1524000" y="304800"/>
            <a:ext cx="9144000" cy="6002338"/>
          </a:xfrm>
          <a:prstGeom prst="rect">
            <a:avLst/>
          </a:prstGeom>
          <a:solidFill>
            <a:schemeClr val="accent5">
              <a:lumMod val="25000"/>
              <a:alpha val="45000"/>
            </a:schemeClr>
          </a:solidFill>
          <a:ln w="9525">
            <a:noFill/>
            <a:miter lim="800000"/>
            <a:headEnd/>
            <a:tailEnd/>
          </a:ln>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ctr" fontAlgn="base">
              <a:spcBef>
                <a:spcPct val="0"/>
              </a:spcBef>
              <a:spcAft>
                <a:spcPct val="0"/>
              </a:spcAft>
            </a:pPr>
            <a:r>
              <a:rPr lang="en-US" altLang="zh-TW" sz="3200">
                <a:solidFill>
                  <a:srgbClr val="FFFF99"/>
                </a:solidFill>
                <a:latin typeface="華康標楷體" pitchFamily="65" charset="-120"/>
                <a:ea typeface="華康標楷體" pitchFamily="65" charset="-120"/>
              </a:rPr>
              <a:t>（</a:t>
            </a:r>
            <a:r>
              <a:rPr lang="zh-TW" altLang="en-US" sz="3200">
                <a:solidFill>
                  <a:srgbClr val="FFFF99"/>
                </a:solidFill>
                <a:latin typeface="華康標楷體" pitchFamily="65" charset="-120"/>
                <a:ea typeface="華康標楷體" pitchFamily="65" charset="-120"/>
              </a:rPr>
              <a:t>四）</a:t>
            </a:r>
            <a:endParaRPr lang="en-US" altLang="zh-TW" sz="3200">
              <a:solidFill>
                <a:srgbClr val="FFFF99"/>
              </a:solidFill>
              <a:latin typeface="華康標楷體" pitchFamily="65" charset="-120"/>
              <a:ea typeface="華康標楷體" pitchFamily="65" charset="-120"/>
            </a:endParaRPr>
          </a:p>
          <a:p>
            <a:pPr algn="ctr" fontAlgn="base">
              <a:spcBef>
                <a:spcPct val="0"/>
              </a:spcBef>
              <a:spcAft>
                <a:spcPct val="0"/>
              </a:spcAft>
            </a:pPr>
            <a:endParaRPr lang="zh-TW" altLang="en-US" sz="1100">
              <a:solidFill>
                <a:srgbClr val="FFFF99"/>
              </a:solidFill>
              <a:latin typeface="華康標楷體" pitchFamily="65" charset="-120"/>
              <a:ea typeface="華康標楷體" pitchFamily="65" charset="-120"/>
            </a:endParaRPr>
          </a:p>
          <a:p>
            <a:pPr algn="ctr" fontAlgn="base">
              <a:spcBef>
                <a:spcPct val="0"/>
              </a:spcBef>
              <a:spcAft>
                <a:spcPct val="0"/>
              </a:spcAft>
            </a:pPr>
            <a:r>
              <a:rPr lang="zh-TW" altLang="en-US" sz="4400">
                <a:solidFill>
                  <a:srgbClr val="FFFF99"/>
                </a:solidFill>
                <a:ea typeface="華康標楷體" pitchFamily="65" charset="-120"/>
              </a:rPr>
              <a:t>進深，登高，每日活在主裏，</a:t>
            </a:r>
          </a:p>
          <a:p>
            <a:pPr algn="ctr" fontAlgn="base">
              <a:spcBef>
                <a:spcPct val="0"/>
              </a:spcBef>
              <a:spcAft>
                <a:spcPct val="0"/>
              </a:spcAft>
            </a:pPr>
            <a:r>
              <a:rPr lang="zh-TW" altLang="en-US" sz="4400">
                <a:solidFill>
                  <a:srgbClr val="FFFF99"/>
                </a:solidFill>
                <a:ea typeface="華康標楷體" pitchFamily="65" charset="-120"/>
              </a:rPr>
              <a:t>直到爭戰過；</a:t>
            </a:r>
          </a:p>
          <a:p>
            <a:pPr algn="ctr" fontAlgn="base">
              <a:spcBef>
                <a:spcPct val="0"/>
              </a:spcBef>
              <a:spcAft>
                <a:spcPct val="0"/>
              </a:spcAft>
            </a:pPr>
            <a:r>
              <a:rPr lang="en-US" altLang="zh-TW" sz="4000">
                <a:solidFill>
                  <a:srgbClr val="FFFFFF"/>
                </a:solidFill>
                <a:ea typeface="標楷體" pitchFamily="65" charset="-120"/>
              </a:rPr>
              <a:t>Deeper, higher, ev’ry day in Jesus, </a:t>
            </a:r>
          </a:p>
          <a:p>
            <a:pPr algn="ctr" fontAlgn="base">
              <a:spcBef>
                <a:spcPct val="0"/>
              </a:spcBef>
              <a:spcAft>
                <a:spcPct val="0"/>
              </a:spcAft>
            </a:pPr>
            <a:r>
              <a:rPr lang="en-US" altLang="zh-TW" sz="4000">
                <a:solidFill>
                  <a:srgbClr val="FFFFFF"/>
                </a:solidFill>
                <a:ea typeface="標楷體" pitchFamily="65" charset="-120"/>
              </a:rPr>
              <a:t>Till all conflict past</a:t>
            </a:r>
          </a:p>
          <a:p>
            <a:pPr algn="ctr" fontAlgn="base">
              <a:spcBef>
                <a:spcPct val="0"/>
              </a:spcBef>
              <a:spcAft>
                <a:spcPct val="0"/>
              </a:spcAft>
            </a:pPr>
            <a:r>
              <a:rPr lang="zh-TW" altLang="en-US" sz="4400">
                <a:solidFill>
                  <a:srgbClr val="FFFF99"/>
                </a:solidFill>
                <a:ea typeface="華康標楷體" pitchFamily="65" charset="-120"/>
              </a:rPr>
              <a:t>靠主得勝，長成基督形像，</a:t>
            </a:r>
          </a:p>
          <a:p>
            <a:pPr algn="ctr" fontAlgn="base">
              <a:spcBef>
                <a:spcPct val="0"/>
              </a:spcBef>
              <a:spcAft>
                <a:spcPct val="0"/>
              </a:spcAft>
            </a:pPr>
            <a:r>
              <a:rPr lang="zh-TW" altLang="en-US" sz="4400">
                <a:solidFill>
                  <a:srgbClr val="FFFF99"/>
                </a:solidFill>
                <a:ea typeface="華康標楷體" pitchFamily="65" charset="-120"/>
              </a:rPr>
              <a:t>豐富進天國。</a:t>
            </a:r>
          </a:p>
          <a:p>
            <a:pPr algn="ctr" fontAlgn="base">
              <a:spcBef>
                <a:spcPct val="0"/>
              </a:spcBef>
              <a:spcAft>
                <a:spcPct val="0"/>
              </a:spcAft>
            </a:pPr>
            <a:r>
              <a:rPr lang="en-US" altLang="zh-TW" sz="4000">
                <a:solidFill>
                  <a:srgbClr val="FFFFFF"/>
                </a:solidFill>
                <a:ea typeface="標楷體" pitchFamily="65" charset="-120"/>
              </a:rPr>
              <a:t>Finds me conqu’ror, and in His own image, Perfected at last.</a:t>
            </a:r>
          </a:p>
        </p:txBody>
      </p:sp>
      <p:sp>
        <p:nvSpPr>
          <p:cNvPr id="3" name="TextBox 2">
            <a:extLst>
              <a:ext uri="{FF2B5EF4-FFF2-40B4-BE49-F238E27FC236}">
                <a16:creationId xmlns:a16="http://schemas.microsoft.com/office/drawing/2014/main" id="{8B7D79A5-91A4-D667-94DE-FB911106AF0E}"/>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4 of 4</a:t>
            </a:r>
            <a:endParaRPr lang="en-US" dirty="0">
              <a:solidFill>
                <a:srgbClr val="FFFF99"/>
              </a:solidFill>
              <a:latin typeface="Times New Roman"/>
              <a:ea typeface="華康標楷體" pitchFamily="65" charset="-120"/>
            </a:endParaRPr>
          </a:p>
        </p:txBody>
      </p:sp>
      <p:sp>
        <p:nvSpPr>
          <p:cNvPr id="8196" name="TextBox 3">
            <a:extLst>
              <a:ext uri="{FF2B5EF4-FFF2-40B4-BE49-F238E27FC236}">
                <a16:creationId xmlns:a16="http://schemas.microsoft.com/office/drawing/2014/main" id="{2F28F6D4-DFC9-E86B-39F9-3B77EDD84E7A}"/>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EF28D56-513A-6977-8294-9C18D053F516}"/>
              </a:ext>
            </a:extLst>
          </p:cNvPr>
          <p:cNvSpPr>
            <a:spLocks noChangeArrowheads="1"/>
          </p:cNvSpPr>
          <p:nvPr/>
        </p:nvSpPr>
        <p:spPr bwMode="auto">
          <a:xfrm>
            <a:off x="1524000" y="457201"/>
            <a:ext cx="9144000" cy="5802313"/>
          </a:xfrm>
          <a:prstGeom prst="rect">
            <a:avLst/>
          </a:prstGeom>
          <a:solidFill>
            <a:schemeClr val="accent5">
              <a:lumMod val="25000"/>
              <a:alpha val="45000"/>
            </a:schemeClr>
          </a:solidFill>
          <a:ln w="9525">
            <a:noFill/>
            <a:miter lim="800000"/>
            <a:headEnd/>
            <a:tailEnd/>
          </a:ln>
        </p:spPr>
        <p:txBody>
          <a:bodyPr>
            <a:spAutoFit/>
          </a:bodyPr>
          <a:lstStyle/>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求主助我進深！</a:t>
            </a:r>
            <a:endParaRPr lang="en-US" altLang="zh-TW" sz="4400" dirty="0">
              <a:solidFill>
                <a:srgbClr val="FFFF99"/>
              </a:solidFill>
              <a:latin typeface="Times New Roman" panose="02020603050405020304" pitchFamily="18" charset="0"/>
              <a:ea typeface="華康標楷體" pitchFamily="65" charset="-120"/>
            </a:endParaRPr>
          </a:p>
          <a:p>
            <a:pPr algn="ctr" fontAlgn="base">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我願登</a:t>
            </a:r>
            <a:r>
              <a:rPr lang="zh-CN" altLang="en-US" sz="4400" dirty="0">
                <a:solidFill>
                  <a:srgbClr val="FFFF99"/>
                </a:solidFill>
                <a:latin typeface="Times New Roman" panose="02020603050405020304" pitchFamily="18" charset="0"/>
                <a:ea typeface="華康標楷體" pitchFamily="65" charset="-120"/>
              </a:rPr>
              <a:t>峯</a:t>
            </a:r>
            <a:r>
              <a:rPr lang="zh-TW" altLang="en-US" sz="4400" dirty="0">
                <a:solidFill>
                  <a:srgbClr val="FFFF99"/>
                </a:solidFill>
                <a:latin typeface="Times New Roman" panose="02020603050405020304" pitchFamily="18" charset="0"/>
                <a:ea typeface="華康標楷體" pitchFamily="65" charset="-120"/>
              </a:rPr>
              <a:t>造極！</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Oh, deeper yet, I pray, </a:t>
            </a:r>
          </a:p>
          <a:p>
            <a:pPr algn="ctr" eaLnBrk="0" fontAlgn="base" hangingPunct="0">
              <a:spcBef>
                <a:spcPts val="600"/>
              </a:spcBef>
              <a:spcAft>
                <a:spcPct val="0"/>
              </a:spcAft>
              <a:defRPr/>
            </a:pPr>
            <a:r>
              <a:rPr lang="en-US" altLang="zh-CN" sz="4000" dirty="0">
                <a:solidFill>
                  <a:srgbClr val="FFFFFF"/>
                </a:solidFill>
                <a:latin typeface="Times New Roman" panose="02020603050405020304" pitchFamily="18" charset="0"/>
                <a:ea typeface="標楷體" pitchFamily="65" charset="-120"/>
              </a:rPr>
              <a:t>A</a:t>
            </a:r>
            <a:r>
              <a:rPr lang="en-US" altLang="zh-TW" sz="4000" dirty="0">
                <a:solidFill>
                  <a:srgbClr val="FFFFFF"/>
                </a:solidFill>
                <a:latin typeface="Times New Roman" panose="02020603050405020304" pitchFamily="18" charset="0"/>
                <a:ea typeface="標楷體" pitchFamily="65" charset="-120"/>
              </a:rPr>
              <a:t>nd higher </a:t>
            </a:r>
            <a:r>
              <a:rPr lang="en-US" altLang="zh-TW" sz="4000" dirty="0" err="1">
                <a:solidFill>
                  <a:srgbClr val="FFFFFF"/>
                </a:solidFill>
                <a:latin typeface="Times New Roman" panose="02020603050405020304" pitchFamily="18" charset="0"/>
                <a:ea typeface="標楷體" pitchFamily="65" charset="-120"/>
              </a:rPr>
              <a:t>ev’ry</a:t>
            </a:r>
            <a:r>
              <a:rPr lang="en-US" altLang="zh-TW" sz="4000" dirty="0">
                <a:solidFill>
                  <a:srgbClr val="FFFFFF"/>
                </a:solidFill>
                <a:latin typeface="Times New Roman" panose="02020603050405020304" pitchFamily="18" charset="0"/>
                <a:ea typeface="標楷體" pitchFamily="65" charset="-120"/>
              </a:rPr>
              <a:t> day,</a:t>
            </a: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使我悟性更新，</a:t>
            </a:r>
            <a:endParaRPr lang="en-US" altLang="zh-TW" sz="4400" dirty="0">
              <a:solidFill>
                <a:srgbClr val="FFFF99"/>
              </a:solidFill>
              <a:latin typeface="Times New Roman" panose="02020603050405020304" pitchFamily="18" charset="0"/>
              <a:ea typeface="華康標楷體" pitchFamily="65" charset="-120"/>
            </a:endParaRPr>
          </a:p>
          <a:p>
            <a:pPr algn="ctr" eaLnBrk="0" fontAlgn="base" hangingPunct="0">
              <a:spcBef>
                <a:spcPts val="600"/>
              </a:spcBef>
              <a:spcAft>
                <a:spcPct val="0"/>
              </a:spcAft>
              <a:defRPr/>
            </a:pPr>
            <a:r>
              <a:rPr lang="zh-TW" altLang="en-US" sz="4400" dirty="0">
                <a:solidFill>
                  <a:srgbClr val="FFFF99"/>
                </a:solidFill>
                <a:latin typeface="Times New Roman" panose="02020603050405020304" pitchFamily="18" charset="0"/>
                <a:ea typeface="華康標楷體" pitchFamily="65" charset="-120"/>
              </a:rPr>
              <a:t>領我進入真理。</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And wiser, blessed Lord, </a:t>
            </a:r>
          </a:p>
          <a:p>
            <a:pPr algn="ctr" eaLnBrk="0" fontAlgn="base" hangingPunct="0">
              <a:spcBef>
                <a:spcPts val="600"/>
              </a:spcBef>
              <a:spcAft>
                <a:spcPct val="0"/>
              </a:spcAft>
              <a:defRPr/>
            </a:pPr>
            <a:r>
              <a:rPr lang="en-US" altLang="zh-TW" sz="4000" dirty="0">
                <a:solidFill>
                  <a:srgbClr val="FFFFFF"/>
                </a:solidFill>
                <a:latin typeface="Times New Roman" panose="02020603050405020304" pitchFamily="18" charset="0"/>
                <a:ea typeface="標楷體" pitchFamily="65" charset="-120"/>
              </a:rPr>
              <a:t>In Thy precious, holy Word.</a:t>
            </a:r>
          </a:p>
        </p:txBody>
      </p:sp>
      <p:sp>
        <p:nvSpPr>
          <p:cNvPr id="3" name="TextBox 2">
            <a:extLst>
              <a:ext uri="{FF2B5EF4-FFF2-40B4-BE49-F238E27FC236}">
                <a16:creationId xmlns:a16="http://schemas.microsoft.com/office/drawing/2014/main" id="{A30181D8-B9E0-A011-5467-2465710EC051}"/>
              </a:ext>
            </a:extLst>
          </p:cNvPr>
          <p:cNvSpPr txBox="1"/>
          <p:nvPr/>
        </p:nvSpPr>
        <p:spPr>
          <a:xfrm>
            <a:off x="1524000" y="6411914"/>
            <a:ext cx="1676400" cy="369887"/>
          </a:xfrm>
          <a:prstGeom prst="rect">
            <a:avLst/>
          </a:prstGeom>
          <a:noFill/>
        </p:spPr>
        <p:txBody>
          <a:bodyPr>
            <a:spAutoFit/>
          </a:bodyPr>
          <a:lstStyle/>
          <a:p>
            <a:pPr fontAlgn="base">
              <a:spcBef>
                <a:spcPct val="0"/>
              </a:spcBef>
              <a:spcAft>
                <a:spcPct val="0"/>
              </a:spcAft>
              <a:defRPr/>
            </a:pPr>
            <a:r>
              <a:rPr lang="en-US" altLang="zh-CN" dirty="0">
                <a:solidFill>
                  <a:srgbClr val="FFFF99"/>
                </a:solidFill>
                <a:latin typeface="Times New Roman"/>
                <a:ea typeface="華康標楷體" pitchFamily="65" charset="-120"/>
              </a:rPr>
              <a:t>Stanza 4 of 4</a:t>
            </a:r>
            <a:endParaRPr lang="en-US" dirty="0">
              <a:solidFill>
                <a:srgbClr val="FFFF99"/>
              </a:solidFill>
              <a:latin typeface="Times New Roman"/>
              <a:ea typeface="華康標楷體" pitchFamily="65" charset="-120"/>
            </a:endParaRPr>
          </a:p>
        </p:txBody>
      </p:sp>
      <p:sp>
        <p:nvSpPr>
          <p:cNvPr id="9220" name="TextBox 3">
            <a:extLst>
              <a:ext uri="{FF2B5EF4-FFF2-40B4-BE49-F238E27FC236}">
                <a16:creationId xmlns:a16="http://schemas.microsoft.com/office/drawing/2014/main" id="{74528381-E044-1097-9E3B-0F24074FA35D}"/>
              </a:ext>
            </a:extLst>
          </p:cNvPr>
          <p:cNvSpPr txBox="1">
            <a:spLocks noChangeArrowheads="1"/>
          </p:cNvSpPr>
          <p:nvPr/>
        </p:nvSpPr>
        <p:spPr bwMode="auto">
          <a:xfrm>
            <a:off x="9296400" y="6381750"/>
            <a:ext cx="1371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新細明體" panose="02020500000000000000" pitchFamily="18" charset="-120"/>
              </a:defRPr>
            </a:lvl1pPr>
            <a:lvl2pPr marL="742950" indent="-285750" eaLnBrk="0" hangingPunct="0">
              <a:defRPr sz="2400">
                <a:solidFill>
                  <a:schemeClr val="tx1"/>
                </a:solidFill>
                <a:latin typeface="Times New Roman" panose="02020603050405020304" pitchFamily="18" charset="0"/>
                <a:ea typeface="新細明體" panose="02020500000000000000" pitchFamily="18" charset="-120"/>
              </a:defRPr>
            </a:lvl2pPr>
            <a:lvl3pPr marL="1143000" indent="-228600" eaLnBrk="0" hangingPunct="0">
              <a:defRPr sz="2400">
                <a:solidFill>
                  <a:schemeClr val="tx1"/>
                </a:solidFill>
                <a:latin typeface="Times New Roman" panose="02020603050405020304" pitchFamily="18" charset="0"/>
                <a:ea typeface="新細明體" panose="02020500000000000000" pitchFamily="18" charset="-120"/>
              </a:defRPr>
            </a:lvl3pPr>
            <a:lvl4pPr marL="1600200" indent="-228600" eaLnBrk="0" hangingPunct="0">
              <a:defRPr sz="2400">
                <a:solidFill>
                  <a:schemeClr val="tx1"/>
                </a:solidFill>
                <a:latin typeface="Times New Roman" panose="02020603050405020304" pitchFamily="18" charset="0"/>
                <a:ea typeface="新細明體" panose="02020500000000000000" pitchFamily="18" charset="-120"/>
              </a:defRPr>
            </a:lvl4pPr>
            <a:lvl5pPr marL="2057400" indent="-228600" eaLnBrk="0" hangingPunct="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eaLnBrk="1" fontAlgn="base" hangingPunct="1">
              <a:spcBef>
                <a:spcPct val="0"/>
              </a:spcBef>
              <a:spcAft>
                <a:spcPct val="0"/>
              </a:spcAft>
            </a:pPr>
            <a:r>
              <a:rPr lang="zh-CN" altLang="en-US" sz="2000">
                <a:solidFill>
                  <a:srgbClr val="FFFF99"/>
                </a:solidFill>
                <a:latin typeface="華康標楷體" pitchFamily="65" charset="-120"/>
                <a:ea typeface="華康標楷體" pitchFamily="65" charset="-120"/>
              </a:rPr>
              <a:t>聖徒詩歌</a:t>
            </a:r>
            <a:endParaRPr lang="en-US" altLang="en-US" sz="2000">
              <a:solidFill>
                <a:srgbClr val="FFFF99"/>
              </a:solidFill>
              <a:latin typeface="華康標楷體" pitchFamily="65" charset="-120"/>
              <a:ea typeface="華康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787924" y="152400"/>
            <a:ext cx="9270476" cy="838200"/>
          </a:xfrm>
        </p:spPr>
        <p:txBody>
          <a:bodyPr>
            <a:normAutofit/>
          </a:bodyPr>
          <a:lstStyle/>
          <a:p>
            <a:r>
              <a:rPr lang="zh-CN" altLang="en-US" dirty="0"/>
              <a:t>宣召</a:t>
            </a:r>
            <a:r>
              <a:rPr lang="en-US" dirty="0"/>
              <a:t> </a:t>
            </a:r>
            <a:r>
              <a:rPr lang="en-US" dirty="0">
                <a:latin typeface="Times New Roman" panose="02020603050405020304" pitchFamily="18" charset="0"/>
                <a:cs typeface="Times New Roman" panose="02020603050405020304" pitchFamily="18" charset="0"/>
              </a:rPr>
              <a:t>Call to Worship  </a:t>
            </a:r>
            <a:r>
              <a:rPr lang="en-US" dirty="0" err="1">
                <a:latin typeface="Verdana" panose="020B0604030504040204" pitchFamily="34" charset="0"/>
                <a:cs typeface="Times New Roman" panose="02020603050405020304" pitchFamily="18" charset="0"/>
              </a:rPr>
              <a:t>玛拉基书</a:t>
            </a:r>
            <a:r>
              <a:rPr lang="en-US" dirty="0">
                <a:latin typeface="Verdana" panose="020B0604030504040204" pitchFamily="34"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Mal 3:1</a:t>
            </a: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228600" y="1143000"/>
            <a:ext cx="11734800" cy="5562600"/>
          </a:xfrm>
        </p:spPr>
        <p:txBody>
          <a:bodyPr>
            <a:normAutofit fontScale="47500" lnSpcReduction="20000"/>
          </a:bodyPr>
          <a:lstStyle/>
          <a:p>
            <a:pPr marL="0" indent="0">
              <a:buNone/>
            </a:pPr>
            <a:endParaRPr lang="en-US" sz="2800" b="0" i="0" u="none" strike="noStrike" baseline="0" dirty="0">
              <a:latin typeface="Times New Roman" panose="02020603050405020304" pitchFamily="18" charset="0"/>
              <a:cs typeface="Times New Roman" panose="02020603050405020304" pitchFamily="18" charset="0"/>
            </a:endParaRPr>
          </a:p>
          <a:p>
            <a:pPr marL="0" indent="0">
              <a:buNone/>
            </a:pPr>
            <a:r>
              <a:rPr lang="zh-TW" altLang="en-US" sz="8600" dirty="0">
                <a:solidFill>
                  <a:srgbClr val="292F33"/>
                </a:solidFill>
                <a:latin typeface="Times New Roman" panose="02020603050405020304" pitchFamily="18" charset="0"/>
                <a:cs typeface="Times New Roman" panose="02020603050405020304" pitchFamily="18" charset="0"/>
              </a:rPr>
              <a:t>万军之耶和华说：「我要差遣我的使者在我前面预备道路。你们所寻求的主必忽然进入他的殿；立约的使者，就是你们所仰慕的，快要来到</a:t>
            </a:r>
            <a:r>
              <a:rPr lang="en-US" altLang="zh-TW" sz="8600" dirty="0">
                <a:solidFill>
                  <a:srgbClr val="292F33"/>
                </a:solidFill>
                <a:latin typeface="Times New Roman" panose="02020603050405020304" pitchFamily="18" charset="0"/>
                <a:cs typeface="Times New Roman" panose="02020603050405020304" pitchFamily="18" charset="0"/>
              </a:rPr>
              <a:t>.</a:t>
            </a:r>
          </a:p>
          <a:p>
            <a:pPr marL="0" indent="0">
              <a:buNone/>
            </a:pPr>
            <a:endParaRPr lang="en-US" altLang="zh-TW" sz="8600" dirty="0">
              <a:solidFill>
                <a:srgbClr val="292F33"/>
              </a:solidFill>
              <a:latin typeface="Times New Roman" panose="02020603050405020304" pitchFamily="18" charset="0"/>
              <a:cs typeface="Times New Roman" panose="02020603050405020304" pitchFamily="18" charset="0"/>
            </a:endParaRPr>
          </a:p>
          <a:p>
            <a:pPr marL="0" indent="0">
              <a:buNone/>
            </a:pPr>
            <a:r>
              <a:rPr lang="en-US" altLang="zh-TW" sz="8600" dirty="0">
                <a:solidFill>
                  <a:srgbClr val="292F33"/>
                </a:solidFill>
                <a:latin typeface="Times New Roman" panose="02020603050405020304" pitchFamily="18" charset="0"/>
                <a:cs typeface="Times New Roman" panose="02020603050405020304" pitchFamily="18" charset="0"/>
              </a:rPr>
              <a:t>“</a:t>
            </a:r>
            <a:r>
              <a:rPr lang="en-US" altLang="zh-CN" sz="8600" dirty="0">
                <a:solidFill>
                  <a:srgbClr val="292F33"/>
                </a:solidFill>
                <a:latin typeface="Times New Roman" panose="02020603050405020304" pitchFamily="18" charset="0"/>
                <a:cs typeface="Times New Roman" panose="02020603050405020304" pitchFamily="18" charset="0"/>
              </a:rPr>
              <a:t>Behold, I send my messenger, and he will prepare the way before me. And the Lord whom you seek will suddenly come to his temple; and the messenger of the covenant in whom you delight, behold, he is coming, says the LORD of hosts.</a:t>
            </a:r>
            <a:endParaRPr lang="en-US" sz="8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564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b="1" dirty="0">
                <a:highlight>
                  <a:srgbClr val="FFFF00"/>
                </a:highlight>
              </a:rPr>
              <a:t>第一时段：现场的弟兄姐妹 </a:t>
            </a:r>
            <a:r>
              <a:rPr lang="en-US" altLang="zh-CN" sz="3200" b="1" dirty="0">
                <a:highlight>
                  <a:srgbClr val="FFFF00"/>
                </a:highlight>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955817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b="1" dirty="0">
                <a:highlight>
                  <a:srgbClr val="FFFF00"/>
                </a:highlight>
              </a:rPr>
              <a:t>第二时段：线上的弟兄姐妹 </a:t>
            </a:r>
            <a:r>
              <a:rPr lang="en-US" altLang="zh-CN" sz="3200" b="1" dirty="0">
                <a:highlight>
                  <a:srgbClr val="FFFF00"/>
                </a:highlight>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3837309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highlight>
                  <a:srgbClr val="FFFF00"/>
                </a:highlight>
              </a:rPr>
              <a:t>回到现场 </a:t>
            </a:r>
            <a:r>
              <a:rPr lang="en-US" altLang="zh-CN" sz="4000" dirty="0">
                <a:highlight>
                  <a:srgbClr val="FFFF00"/>
                </a:highlight>
              </a:rPr>
              <a:t>(On site)</a:t>
            </a:r>
            <a:endParaRPr lang="en-US" sz="4000" dirty="0">
              <a:highlight>
                <a:srgbClr val="FFFF00"/>
              </a:highlight>
            </a:endParaRPr>
          </a:p>
          <a:p>
            <a:endParaRPr lang="en-US" sz="3200" dirty="0">
              <a:solidFill>
                <a:schemeClr val="bg1">
                  <a:lumMod val="50000"/>
                </a:schemeClr>
              </a:solidFill>
            </a:endParaRPr>
          </a:p>
        </p:txBody>
      </p:sp>
    </p:spTree>
    <p:extLst>
      <p:ext uri="{BB962C8B-B14F-4D97-AF65-F5344CB8AC3E}">
        <p14:creationId xmlns:p14="http://schemas.microsoft.com/office/powerpoint/2010/main" val="2324803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报告</a:t>
            </a:r>
            <a:r>
              <a:rPr lang="en-US" altLang="zh-CN" dirty="0"/>
              <a:t>Announcement</a:t>
            </a:r>
            <a:endParaRPr lang="en-US" dirty="0"/>
          </a:p>
        </p:txBody>
      </p:sp>
      <p:sp>
        <p:nvSpPr>
          <p:cNvPr id="3" name="Content Placeholder 2"/>
          <p:cNvSpPr>
            <a:spLocks noGrp="1"/>
          </p:cNvSpPr>
          <p:nvPr>
            <p:ph sz="quarter" idx="1"/>
          </p:nvPr>
        </p:nvSpPr>
        <p:spPr>
          <a:xfrm>
            <a:off x="1295400" y="1447800"/>
            <a:ext cx="10058400" cy="4572000"/>
          </a:xfrm>
        </p:spPr>
        <p:txBody>
          <a:bodyPr>
            <a:normAutofit fontScale="85000" lnSpcReduction="20000"/>
          </a:bodyPr>
          <a:lstStyle/>
          <a:p>
            <a:pPr>
              <a:lnSpc>
                <a:spcPct val="120000"/>
              </a:lnSpc>
            </a:pPr>
            <a:r>
              <a:rPr lang="zh-CN" altLang="en-US" sz="2800" dirty="0"/>
              <a:t>欢迎新朋友</a:t>
            </a:r>
            <a:r>
              <a:rPr lang="en-US" altLang="zh-CN" sz="2800" dirty="0"/>
              <a:t> Welcome</a:t>
            </a:r>
          </a:p>
          <a:p>
            <a:pPr>
              <a:lnSpc>
                <a:spcPct val="120000"/>
              </a:lnSpc>
            </a:pPr>
            <a:r>
              <a:rPr lang="zh-CN" altLang="en-US" sz="2800" dirty="0"/>
              <a:t>主日晨祷</a:t>
            </a:r>
            <a:r>
              <a:rPr lang="en-US" altLang="zh-CN" sz="2800" dirty="0"/>
              <a:t> Sunday Morning Prayer</a:t>
            </a:r>
          </a:p>
          <a:p>
            <a:pPr>
              <a:lnSpc>
                <a:spcPct val="120000"/>
              </a:lnSpc>
            </a:pPr>
            <a:r>
              <a:rPr lang="zh-CN" altLang="en-US" sz="2800" dirty="0"/>
              <a:t>周一晚盼望小组聚会（</a:t>
            </a:r>
            <a:r>
              <a:rPr lang="en-US" altLang="zh-CN" sz="2800" dirty="0"/>
              <a:t>HOPE Group, 7:30PM</a:t>
            </a:r>
            <a:r>
              <a:rPr lang="zh-CN" altLang="en-US" sz="2800" dirty="0"/>
              <a:t>）</a:t>
            </a:r>
            <a:endParaRPr lang="en-US" altLang="zh-CN" sz="2800" dirty="0"/>
          </a:p>
          <a:p>
            <a:pPr>
              <a:lnSpc>
                <a:spcPct val="120000"/>
              </a:lnSpc>
            </a:pPr>
            <a:r>
              <a:rPr lang="zh-CN" altLang="en-US" sz="2800" dirty="0"/>
              <a:t>周三圣达菲公寓查经 （上午十点）</a:t>
            </a:r>
            <a:endParaRPr lang="en-US" altLang="zh-CN" sz="2800" dirty="0"/>
          </a:p>
          <a:p>
            <a:pPr marL="341313" indent="0">
              <a:lnSpc>
                <a:spcPct val="120000"/>
              </a:lnSpc>
              <a:buNone/>
            </a:pPr>
            <a:r>
              <a:rPr lang="en-US" altLang="zh-CN" sz="2800" dirty="0"/>
              <a:t>Santa Fe Tower Bible Study (10:00AM)</a:t>
            </a:r>
          </a:p>
          <a:p>
            <a:pPr>
              <a:lnSpc>
                <a:spcPct val="120000"/>
              </a:lnSpc>
            </a:pPr>
            <a:r>
              <a:rPr lang="zh-CN" altLang="en-US" sz="2800" dirty="0"/>
              <a:t>周三祷告会（晚 </a:t>
            </a:r>
            <a:r>
              <a:rPr lang="en-US" altLang="zh-CN" sz="2800" dirty="0"/>
              <a:t>7:30 -9:00  </a:t>
            </a:r>
            <a:r>
              <a:rPr lang="zh-CN" altLang="en-US" sz="2800" dirty="0"/>
              <a:t>教会）</a:t>
            </a:r>
          </a:p>
          <a:p>
            <a:pPr marL="0" indent="0">
              <a:lnSpc>
                <a:spcPct val="120000"/>
              </a:lnSpc>
              <a:buNone/>
            </a:pPr>
            <a:r>
              <a:rPr lang="en-US" altLang="zh-CN" sz="2800" dirty="0"/>
              <a:t>    Prayer Meeting (Wednesday 7:30 -9:00 PM, church)</a:t>
            </a:r>
          </a:p>
          <a:p>
            <a:pPr>
              <a:lnSpc>
                <a:spcPct val="120000"/>
              </a:lnSpc>
            </a:pPr>
            <a:r>
              <a:rPr lang="zh-CN" altLang="en-US" sz="2800" dirty="0"/>
              <a:t>周五团契</a:t>
            </a:r>
            <a:r>
              <a:rPr lang="en-US" altLang="zh-CN" sz="2800" dirty="0"/>
              <a:t>/</a:t>
            </a:r>
            <a:r>
              <a:rPr lang="zh-CN" altLang="en-US" sz="2800" dirty="0"/>
              <a:t>查经 </a:t>
            </a:r>
            <a:r>
              <a:rPr lang="en-US" altLang="zh-CN" sz="2800" dirty="0"/>
              <a:t>Friday Fellowship/Bible Study</a:t>
            </a:r>
          </a:p>
          <a:p>
            <a:pPr lvl="1">
              <a:lnSpc>
                <a:spcPct val="120000"/>
              </a:lnSpc>
            </a:pPr>
            <a:r>
              <a:rPr lang="zh-CN" altLang="en-US" sz="2600" dirty="0"/>
              <a:t>北区</a:t>
            </a:r>
            <a:r>
              <a:rPr lang="en-US" altLang="zh-CN" sz="2600" dirty="0"/>
              <a:t> (North)</a:t>
            </a:r>
            <a:r>
              <a:rPr lang="zh-CN" altLang="en-US" sz="2600" dirty="0"/>
              <a:t>、寻求组 </a:t>
            </a:r>
            <a:r>
              <a:rPr lang="en-US" altLang="zh-CN" sz="2600" dirty="0"/>
              <a:t>(Seekers)</a:t>
            </a:r>
            <a:r>
              <a:rPr lang="zh-CN" altLang="en-US" sz="2600" dirty="0"/>
              <a:t>、父母组 </a:t>
            </a:r>
            <a:r>
              <a:rPr lang="en-US" altLang="zh-CN" sz="2600" dirty="0"/>
              <a:t>(Youth Parents)</a:t>
            </a:r>
            <a:r>
              <a:rPr lang="zh-CN" altLang="en-US" sz="2600" dirty="0"/>
              <a:t>、青少年</a:t>
            </a:r>
            <a:r>
              <a:rPr lang="en-US" altLang="zh-CN" sz="2600" dirty="0"/>
              <a:t>(Youth)</a:t>
            </a:r>
          </a:p>
          <a:p>
            <a:pPr lvl="1">
              <a:lnSpc>
                <a:spcPct val="120000"/>
              </a:lnSpc>
            </a:pPr>
            <a:r>
              <a:rPr lang="zh-CN" altLang="en-US" sz="2600" dirty="0"/>
              <a:t>网上聚会详见图书馆</a:t>
            </a:r>
            <a:r>
              <a:rPr lang="en-US" altLang="zh-CN" sz="2600" dirty="0"/>
              <a:t>Zoom </a:t>
            </a:r>
            <a:r>
              <a:rPr lang="zh-CN" altLang="en-US" sz="2600" dirty="0"/>
              <a:t>链接</a:t>
            </a:r>
            <a:r>
              <a:rPr lang="en-US" altLang="zh-CN" sz="2600" dirty="0"/>
              <a:t> (Online zoom meetings: QR Codes in library)</a:t>
            </a:r>
          </a:p>
          <a:p>
            <a:pPr marL="0" indent="0">
              <a:lnSpc>
                <a:spcPct val="120000"/>
              </a:lnSpc>
              <a:buNone/>
            </a:pPr>
            <a:endParaRPr lang="en-US" altLang="zh-CN" sz="2800" dirty="0">
              <a:solidFill>
                <a:srgbClr val="FF0000"/>
              </a:solidFill>
            </a:endParaRPr>
          </a:p>
          <a:p>
            <a:endParaRPr lang="en-US" sz="2800" dirty="0"/>
          </a:p>
        </p:txBody>
      </p:sp>
    </p:spTree>
    <p:extLst>
      <p:ext uri="{BB962C8B-B14F-4D97-AF65-F5344CB8AC3E}">
        <p14:creationId xmlns:p14="http://schemas.microsoft.com/office/powerpoint/2010/main" val="640262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a:t>报告 </a:t>
            </a:r>
            <a:r>
              <a:rPr lang="en-US" altLang="zh-CN">
                <a:latin typeface="Times New Roman" panose="02020603050405020304" pitchFamily="18" charset="0"/>
                <a:cs typeface="Times New Roman" panose="02020603050405020304" pitchFamily="18" charset="0"/>
              </a:rPr>
              <a:t>Announcement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rmAutofit/>
          </a:bodyPr>
          <a:lstStyle/>
          <a:p>
            <a:pPr>
              <a:lnSpc>
                <a:spcPct val="120000"/>
              </a:lnSpc>
            </a:pPr>
            <a:r>
              <a:rPr lang="zh-CN" altLang="en-US" sz="2800" dirty="0"/>
              <a:t>清洁服事 </a:t>
            </a:r>
            <a:r>
              <a:rPr lang="en-US" altLang="zh-CN" sz="2800" dirty="0"/>
              <a:t>(Cleaning Service)</a:t>
            </a:r>
          </a:p>
          <a:p>
            <a:pPr lvl="1">
              <a:lnSpc>
                <a:spcPct val="110000"/>
              </a:lnSpc>
            </a:pPr>
            <a:r>
              <a:rPr lang="zh-CN" altLang="en-US" sz="2800" dirty="0"/>
              <a:t>本主日</a:t>
            </a:r>
            <a:r>
              <a:rPr lang="en-US" altLang="zh-CN" sz="2800" dirty="0"/>
              <a:t> (This Sunday): </a:t>
            </a:r>
          </a:p>
          <a:p>
            <a:pPr marL="0" indent="0">
              <a:lnSpc>
                <a:spcPct val="110000"/>
              </a:lnSpc>
              <a:buNone/>
            </a:pPr>
            <a:r>
              <a:rPr lang="en-US" altLang="zh-CN" sz="2800" dirty="0"/>
              <a:t>        Brother </a:t>
            </a:r>
            <a:r>
              <a:rPr lang="zh-CN" altLang="en-US" sz="2800" dirty="0"/>
              <a:t>李平山</a:t>
            </a:r>
            <a:r>
              <a:rPr lang="en-US" altLang="zh-CN" sz="2800" dirty="0"/>
              <a:t>Pingshan Li and family</a:t>
            </a:r>
            <a:endParaRPr lang="en-US" altLang="zh-CN" sz="2800" i="1" dirty="0">
              <a:solidFill>
                <a:srgbClr val="FF0000"/>
              </a:solidFill>
            </a:endParaRPr>
          </a:p>
          <a:p>
            <a:pPr lvl="1">
              <a:lnSpc>
                <a:spcPct val="110000"/>
              </a:lnSpc>
              <a:spcBef>
                <a:spcPts val="1800"/>
              </a:spcBef>
            </a:pPr>
            <a:r>
              <a:rPr lang="zh-CN" altLang="en-US" sz="2800" dirty="0"/>
              <a:t>下主日 </a:t>
            </a:r>
            <a:r>
              <a:rPr lang="en-US" altLang="zh-CN" sz="2800" dirty="0"/>
              <a:t>(Next Sunday):</a:t>
            </a:r>
          </a:p>
          <a:p>
            <a:pPr marL="0" indent="0">
              <a:lnSpc>
                <a:spcPct val="110000"/>
              </a:lnSpc>
              <a:buNone/>
            </a:pPr>
            <a:r>
              <a:rPr lang="en-US" altLang="zh-CN" sz="2800" dirty="0"/>
              <a:t>       Brother </a:t>
            </a:r>
            <a:r>
              <a:rPr lang="zh-CN" altLang="en-US" sz="2800" dirty="0"/>
              <a:t>萧金明</a:t>
            </a:r>
            <a:r>
              <a:rPr lang="en-US" altLang="zh-CN" sz="2800" dirty="0"/>
              <a:t>Jinming Xiao and family</a:t>
            </a:r>
            <a:endParaRPr lang="en-US" dirty="0"/>
          </a:p>
        </p:txBody>
      </p:sp>
    </p:spTree>
    <p:extLst>
      <p:ext uri="{BB962C8B-B14F-4D97-AF65-F5344CB8AC3E}">
        <p14:creationId xmlns:p14="http://schemas.microsoft.com/office/powerpoint/2010/main" val="41713193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a:bodyPr>
          <a:lstStyle/>
          <a:p>
            <a:pPr algn="ctr"/>
            <a:r>
              <a:rPr lang="zh-CN" altLang="en-US" sz="3200" dirty="0"/>
              <a:t>线上聚会链接 </a:t>
            </a:r>
            <a:r>
              <a:rPr lang="en-US" altLang="zh-CN" sz="3200" dirty="0"/>
              <a:t>QR Codes for Online Meetings</a:t>
            </a:r>
            <a:endParaRPr lang="en-US" sz="3200" dirty="0"/>
          </a:p>
        </p:txBody>
      </p:sp>
      <p:pic>
        <p:nvPicPr>
          <p:cNvPr id="12" name="Picture 11">
            <a:extLst>
              <a:ext uri="{FF2B5EF4-FFF2-40B4-BE49-F238E27FC236}">
                <a16:creationId xmlns:a16="http://schemas.microsoft.com/office/drawing/2014/main" id="{62D66E48-1EC1-B12D-C699-184FEB444C9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24993"/>
            <a:ext cx="2209800" cy="2209800"/>
          </a:xfrm>
          <a:prstGeom prst="rect">
            <a:avLst/>
          </a:prstGeom>
          <a:noFill/>
          <a:ln>
            <a:noFill/>
          </a:ln>
        </p:spPr>
      </p:pic>
      <p:pic>
        <p:nvPicPr>
          <p:cNvPr id="13" name="Picture 12">
            <a:extLst>
              <a:ext uri="{FF2B5EF4-FFF2-40B4-BE49-F238E27FC236}">
                <a16:creationId xmlns:a16="http://schemas.microsoft.com/office/drawing/2014/main" id="{24CB5A2B-DD49-95C1-BD37-7A38D6EF068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0" y="3937393"/>
            <a:ext cx="2209800" cy="2209800"/>
          </a:xfrm>
          <a:prstGeom prst="rect">
            <a:avLst/>
          </a:prstGeom>
          <a:noFill/>
          <a:ln>
            <a:noFill/>
          </a:ln>
        </p:spPr>
      </p:pic>
      <p:sp>
        <p:nvSpPr>
          <p:cNvPr id="10" name="TextBox 9">
            <a:extLst>
              <a:ext uri="{FF2B5EF4-FFF2-40B4-BE49-F238E27FC236}">
                <a16:creationId xmlns:a16="http://schemas.microsoft.com/office/drawing/2014/main" id="{08C2934B-DF11-9352-206C-B78076B5BF5B}"/>
              </a:ext>
            </a:extLst>
          </p:cNvPr>
          <p:cNvSpPr txBox="1"/>
          <p:nvPr/>
        </p:nvSpPr>
        <p:spPr>
          <a:xfrm>
            <a:off x="609600" y="3465908"/>
            <a:ext cx="2667000" cy="369332"/>
          </a:xfrm>
          <a:prstGeom prst="rect">
            <a:avLst/>
          </a:prstGeom>
          <a:noFill/>
        </p:spPr>
        <p:txBody>
          <a:bodyPr wrap="square" rtlCol="0">
            <a:spAutoFit/>
          </a:bodyPr>
          <a:lstStyle/>
          <a:p>
            <a:pPr algn="ctr"/>
            <a:r>
              <a:rPr lang="en-US" dirty="0"/>
              <a:t>Sunday Service (</a:t>
            </a:r>
            <a:r>
              <a:rPr lang="zh-CN" altLang="en-US" dirty="0"/>
              <a:t>主日敬拜</a:t>
            </a:r>
            <a:r>
              <a:rPr lang="en-US" dirty="0"/>
              <a:t>)</a:t>
            </a:r>
          </a:p>
        </p:txBody>
      </p:sp>
      <p:sp>
        <p:nvSpPr>
          <p:cNvPr id="14" name="TextBox 13">
            <a:extLst>
              <a:ext uri="{FF2B5EF4-FFF2-40B4-BE49-F238E27FC236}">
                <a16:creationId xmlns:a16="http://schemas.microsoft.com/office/drawing/2014/main" id="{7D446D99-4DFF-93F2-2F30-0644844F08A4}"/>
              </a:ext>
            </a:extLst>
          </p:cNvPr>
          <p:cNvSpPr txBox="1"/>
          <p:nvPr/>
        </p:nvSpPr>
        <p:spPr>
          <a:xfrm>
            <a:off x="4762500" y="3440587"/>
            <a:ext cx="2667000" cy="369332"/>
          </a:xfrm>
          <a:prstGeom prst="rect">
            <a:avLst/>
          </a:prstGeom>
          <a:noFill/>
        </p:spPr>
        <p:txBody>
          <a:bodyPr wrap="square" rtlCol="0">
            <a:spAutoFit/>
          </a:bodyPr>
          <a:lstStyle/>
          <a:p>
            <a:pPr algn="ctr"/>
            <a:r>
              <a:rPr lang="en-US" dirty="0"/>
              <a:t>Sunday School (</a:t>
            </a:r>
            <a:r>
              <a:rPr lang="zh-CN" altLang="en-US" dirty="0"/>
              <a:t>主日学</a:t>
            </a:r>
            <a:r>
              <a:rPr lang="en-US" dirty="0"/>
              <a:t>)</a:t>
            </a:r>
          </a:p>
        </p:txBody>
      </p:sp>
      <p:pic>
        <p:nvPicPr>
          <p:cNvPr id="15" name="Picture 14">
            <a:extLst>
              <a:ext uri="{FF2B5EF4-FFF2-40B4-BE49-F238E27FC236}">
                <a16:creationId xmlns:a16="http://schemas.microsoft.com/office/drawing/2014/main" id="{820A0BBF-1D23-8DFF-285D-E3AFAB451A5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915400" y="1219200"/>
            <a:ext cx="2212180" cy="2212180"/>
          </a:xfrm>
          <a:prstGeom prst="rect">
            <a:avLst/>
          </a:prstGeom>
          <a:noFill/>
          <a:ln>
            <a:noFill/>
          </a:ln>
        </p:spPr>
      </p:pic>
      <p:sp>
        <p:nvSpPr>
          <p:cNvPr id="16" name="TextBox 15">
            <a:extLst>
              <a:ext uri="{FF2B5EF4-FFF2-40B4-BE49-F238E27FC236}">
                <a16:creationId xmlns:a16="http://schemas.microsoft.com/office/drawing/2014/main" id="{BFB4944F-1526-08C2-0428-E45E96C8C499}"/>
              </a:ext>
            </a:extLst>
          </p:cNvPr>
          <p:cNvSpPr txBox="1"/>
          <p:nvPr/>
        </p:nvSpPr>
        <p:spPr>
          <a:xfrm>
            <a:off x="8440340" y="3468605"/>
            <a:ext cx="3162300" cy="369332"/>
          </a:xfrm>
          <a:prstGeom prst="rect">
            <a:avLst/>
          </a:prstGeom>
          <a:noFill/>
        </p:spPr>
        <p:txBody>
          <a:bodyPr wrap="square" rtlCol="0">
            <a:spAutoFit/>
          </a:bodyPr>
          <a:lstStyle/>
          <a:p>
            <a:pPr algn="ctr"/>
            <a:r>
              <a:rPr lang="en-US" dirty="0"/>
              <a:t>Wednesday Prayer (</a:t>
            </a:r>
            <a:r>
              <a:rPr lang="zh-CN" altLang="en-US" dirty="0"/>
              <a:t>周三祷告会</a:t>
            </a:r>
            <a:r>
              <a:rPr lang="en-US" dirty="0"/>
              <a:t>)</a:t>
            </a:r>
          </a:p>
        </p:txBody>
      </p:sp>
      <p:sp>
        <p:nvSpPr>
          <p:cNvPr id="17" name="TextBox 16">
            <a:extLst>
              <a:ext uri="{FF2B5EF4-FFF2-40B4-BE49-F238E27FC236}">
                <a16:creationId xmlns:a16="http://schemas.microsoft.com/office/drawing/2014/main" id="{4700118E-A8E5-54E9-F617-C92098C6C7F0}"/>
              </a:ext>
            </a:extLst>
          </p:cNvPr>
          <p:cNvSpPr txBox="1"/>
          <p:nvPr/>
        </p:nvSpPr>
        <p:spPr>
          <a:xfrm>
            <a:off x="609600" y="6147193"/>
            <a:ext cx="2667000" cy="369332"/>
          </a:xfrm>
          <a:prstGeom prst="rect">
            <a:avLst/>
          </a:prstGeom>
          <a:noFill/>
        </p:spPr>
        <p:txBody>
          <a:bodyPr wrap="square" rtlCol="0">
            <a:spAutoFit/>
          </a:bodyPr>
          <a:lstStyle/>
          <a:p>
            <a:pPr algn="ctr"/>
            <a:r>
              <a:rPr lang="en-US" dirty="0"/>
              <a:t>North Group (</a:t>
            </a:r>
            <a:r>
              <a:rPr lang="zh-CN" altLang="en-US" dirty="0"/>
              <a:t>北区团契</a:t>
            </a:r>
            <a:r>
              <a:rPr lang="en-US" dirty="0"/>
              <a:t>)</a:t>
            </a:r>
          </a:p>
        </p:txBody>
      </p:sp>
      <p:pic>
        <p:nvPicPr>
          <p:cNvPr id="18" name="Picture 17">
            <a:extLst>
              <a:ext uri="{FF2B5EF4-FFF2-40B4-BE49-F238E27FC236}">
                <a16:creationId xmlns:a16="http://schemas.microsoft.com/office/drawing/2014/main" id="{4331B38B-A80D-7585-BC86-730EB3D0EF0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991100" y="4027725"/>
            <a:ext cx="2209800" cy="2209800"/>
          </a:xfrm>
          <a:prstGeom prst="rect">
            <a:avLst/>
          </a:prstGeom>
          <a:noFill/>
          <a:ln>
            <a:noFill/>
          </a:ln>
        </p:spPr>
      </p:pic>
      <p:sp>
        <p:nvSpPr>
          <p:cNvPr id="19" name="TextBox 18">
            <a:extLst>
              <a:ext uri="{FF2B5EF4-FFF2-40B4-BE49-F238E27FC236}">
                <a16:creationId xmlns:a16="http://schemas.microsoft.com/office/drawing/2014/main" id="{7F872BB3-7733-4260-39F1-B9DD5D331EB8}"/>
              </a:ext>
            </a:extLst>
          </p:cNvPr>
          <p:cNvSpPr txBox="1"/>
          <p:nvPr/>
        </p:nvSpPr>
        <p:spPr>
          <a:xfrm>
            <a:off x="4762500" y="6147193"/>
            <a:ext cx="2667000" cy="369332"/>
          </a:xfrm>
          <a:prstGeom prst="rect">
            <a:avLst/>
          </a:prstGeom>
          <a:noFill/>
        </p:spPr>
        <p:txBody>
          <a:bodyPr wrap="square" rtlCol="0">
            <a:spAutoFit/>
          </a:bodyPr>
          <a:lstStyle/>
          <a:p>
            <a:pPr algn="ctr"/>
            <a:r>
              <a:rPr lang="en-US" altLang="zh-CN" dirty="0"/>
              <a:t>Youth Parents</a:t>
            </a:r>
            <a:r>
              <a:rPr lang="en-US" dirty="0"/>
              <a:t> (</a:t>
            </a:r>
            <a:r>
              <a:rPr lang="zh-CN" altLang="en-US" dirty="0"/>
              <a:t>父母组团契</a:t>
            </a:r>
            <a:r>
              <a:rPr lang="en-US" dirty="0"/>
              <a:t>)</a:t>
            </a:r>
          </a:p>
        </p:txBody>
      </p:sp>
      <p:sp>
        <p:nvSpPr>
          <p:cNvPr id="20" name="TextBox 19">
            <a:extLst>
              <a:ext uri="{FF2B5EF4-FFF2-40B4-BE49-F238E27FC236}">
                <a16:creationId xmlns:a16="http://schemas.microsoft.com/office/drawing/2014/main" id="{2FFAB205-3D70-1FF2-4907-D7CF933EFA3F}"/>
              </a:ext>
            </a:extLst>
          </p:cNvPr>
          <p:cNvSpPr txBox="1"/>
          <p:nvPr/>
        </p:nvSpPr>
        <p:spPr>
          <a:xfrm>
            <a:off x="8915400" y="6065796"/>
            <a:ext cx="2667000" cy="369332"/>
          </a:xfrm>
          <a:prstGeom prst="rect">
            <a:avLst/>
          </a:prstGeom>
          <a:noFill/>
        </p:spPr>
        <p:txBody>
          <a:bodyPr wrap="square" rtlCol="0">
            <a:spAutoFit/>
          </a:bodyPr>
          <a:lstStyle/>
          <a:p>
            <a:pPr algn="ctr"/>
            <a:r>
              <a:rPr lang="en-US" dirty="0"/>
              <a:t>Hope Group (</a:t>
            </a:r>
            <a:r>
              <a:rPr lang="zh-CN" altLang="en-US" dirty="0"/>
              <a:t>盼望小组</a:t>
            </a:r>
            <a:r>
              <a:rPr lang="en-US" dirty="0"/>
              <a:t>)</a:t>
            </a:r>
          </a:p>
        </p:txBody>
      </p:sp>
      <p:pic>
        <p:nvPicPr>
          <p:cNvPr id="4" name="Picture 3">
            <a:extLst>
              <a:ext uri="{FF2B5EF4-FFF2-40B4-BE49-F238E27FC236}">
                <a16:creationId xmlns:a16="http://schemas.microsoft.com/office/drawing/2014/main" id="{05F5397A-1E2C-C307-3D54-C3FD5125F0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91100" y="1230786"/>
            <a:ext cx="2209801" cy="2209801"/>
          </a:xfrm>
          <a:prstGeom prst="rect">
            <a:avLst/>
          </a:prstGeom>
        </p:spPr>
      </p:pic>
      <p:pic>
        <p:nvPicPr>
          <p:cNvPr id="6" name="Picture 5">
            <a:extLst>
              <a:ext uri="{FF2B5EF4-FFF2-40B4-BE49-F238E27FC236}">
                <a16:creationId xmlns:a16="http://schemas.microsoft.com/office/drawing/2014/main" id="{D2801C32-CB1A-40C9-DC6E-9E1DB06BDDD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9600" y="3805022"/>
            <a:ext cx="2438400" cy="2438400"/>
          </a:xfrm>
          <a:prstGeom prst="rect">
            <a:avLst/>
          </a:prstGeom>
        </p:spPr>
      </p:pic>
    </p:spTree>
    <p:extLst>
      <p:ext uri="{BB962C8B-B14F-4D97-AF65-F5344CB8AC3E}">
        <p14:creationId xmlns:p14="http://schemas.microsoft.com/office/powerpoint/2010/main" val="217571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0A37A39-299F-1057-F471-F33D51C10876}"/>
              </a:ext>
            </a:extLst>
          </p:cNvPr>
          <p:cNvSpPr>
            <a:spLocks noChangeArrowheads="1"/>
          </p:cNvSpPr>
          <p:nvPr/>
        </p:nvSpPr>
        <p:spPr bwMode="auto">
          <a:xfrm>
            <a:off x="2271117" y="6247805"/>
            <a:ext cx="1875234"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7" name="Rectangle 3">
            <a:extLst>
              <a:ext uri="{FF2B5EF4-FFF2-40B4-BE49-F238E27FC236}">
                <a16:creationId xmlns:a16="http://schemas.microsoft.com/office/drawing/2014/main" id="{FEC432AB-E3CC-7AE0-5091-533F1A32B755}"/>
              </a:ext>
            </a:extLst>
          </p:cNvPr>
          <p:cNvSpPr>
            <a:spLocks noChangeArrowheads="1"/>
          </p:cNvSpPr>
          <p:nvPr/>
        </p:nvSpPr>
        <p:spPr bwMode="auto">
          <a:xfrm>
            <a:off x="4670227" y="6247805"/>
            <a:ext cx="2851547"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8" name="Rectangle 4">
            <a:extLst>
              <a:ext uri="{FF2B5EF4-FFF2-40B4-BE49-F238E27FC236}">
                <a16:creationId xmlns:a16="http://schemas.microsoft.com/office/drawing/2014/main" id="{57A17462-C729-3C61-1810-69533CA2F7E7}"/>
              </a:ext>
            </a:extLst>
          </p:cNvPr>
          <p:cNvSpPr>
            <a:spLocks noChangeArrowheads="1"/>
          </p:cNvSpPr>
          <p:nvPr/>
        </p:nvSpPr>
        <p:spPr bwMode="auto">
          <a:xfrm>
            <a:off x="1595438" y="1"/>
            <a:ext cx="9001125" cy="6751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786" tIns="44648" rIns="90786" bIns="44648">
            <a:spAutoFit/>
          </a:bodyPr>
          <a:lstStyle>
            <a:lvl1pPr defTabSz="966788">
              <a:defRPr sz="2400">
                <a:solidFill>
                  <a:schemeClr val="tx1"/>
                </a:solidFill>
                <a:latin typeface="Times New Roman" panose="02020603050405020304" pitchFamily="18" charset="0"/>
              </a:defRPr>
            </a:lvl1pPr>
            <a:lvl2pPr marL="482600" defTabSz="966788">
              <a:defRPr sz="2400">
                <a:solidFill>
                  <a:schemeClr val="tx1"/>
                </a:solidFill>
                <a:latin typeface="Times New Roman" panose="02020603050405020304" pitchFamily="18" charset="0"/>
              </a:defRPr>
            </a:lvl2pPr>
            <a:lvl3pPr marL="966788" defTabSz="966788">
              <a:defRPr sz="2400">
                <a:solidFill>
                  <a:schemeClr val="tx1"/>
                </a:solidFill>
                <a:latin typeface="Times New Roman" panose="02020603050405020304" pitchFamily="18" charset="0"/>
              </a:defRPr>
            </a:lvl3pPr>
            <a:lvl4pPr marL="1449388" defTabSz="966788">
              <a:defRPr sz="2400">
                <a:solidFill>
                  <a:schemeClr val="tx1"/>
                </a:solidFill>
                <a:latin typeface="Times New Roman" panose="02020603050405020304" pitchFamily="18" charset="0"/>
              </a:defRPr>
            </a:lvl4pPr>
            <a:lvl5pPr marL="1933575" defTabSz="966788">
              <a:defRPr sz="2400">
                <a:solidFill>
                  <a:schemeClr val="tx1"/>
                </a:solidFill>
                <a:latin typeface="Times New Roman" panose="02020603050405020304" pitchFamily="18" charset="0"/>
              </a:defRPr>
            </a:lvl5pPr>
            <a:lvl6pPr marL="2390775" defTabSz="966788" eaLnBrk="0" fontAlgn="base" hangingPunct="0">
              <a:spcBef>
                <a:spcPct val="0"/>
              </a:spcBef>
              <a:spcAft>
                <a:spcPct val="0"/>
              </a:spcAft>
              <a:defRPr sz="2400">
                <a:solidFill>
                  <a:schemeClr val="tx1"/>
                </a:solidFill>
                <a:latin typeface="Times New Roman" panose="02020603050405020304" pitchFamily="18" charset="0"/>
              </a:defRPr>
            </a:lvl6pPr>
            <a:lvl7pPr marL="2847975" defTabSz="966788" eaLnBrk="0" fontAlgn="base" hangingPunct="0">
              <a:spcBef>
                <a:spcPct val="0"/>
              </a:spcBef>
              <a:spcAft>
                <a:spcPct val="0"/>
              </a:spcAft>
              <a:defRPr sz="2400">
                <a:solidFill>
                  <a:schemeClr val="tx1"/>
                </a:solidFill>
                <a:latin typeface="Times New Roman" panose="02020603050405020304" pitchFamily="18" charset="0"/>
              </a:defRPr>
            </a:lvl7pPr>
            <a:lvl8pPr marL="3305175" defTabSz="966788" eaLnBrk="0" fontAlgn="base" hangingPunct="0">
              <a:spcBef>
                <a:spcPct val="0"/>
              </a:spcBef>
              <a:spcAft>
                <a:spcPct val="0"/>
              </a:spcAft>
              <a:defRPr sz="2400">
                <a:solidFill>
                  <a:schemeClr val="tx1"/>
                </a:solidFill>
                <a:latin typeface="Times New Roman" panose="02020603050405020304" pitchFamily="18" charset="0"/>
              </a:defRPr>
            </a:lvl8pPr>
            <a:lvl9pPr marL="3762375"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3200" b="1" dirty="0">
                <a:solidFill>
                  <a:srgbClr val="000000"/>
                </a:solidFill>
              </a:rPr>
              <a:t>I will sing of the mercies of the Lord forever</a:t>
            </a:r>
          </a:p>
          <a:p>
            <a:pPr>
              <a:lnSpc>
                <a:spcPct val="90000"/>
              </a:lnSpc>
            </a:pPr>
            <a:r>
              <a:rPr lang="en-US" altLang="en-US" sz="3200" b="1" dirty="0">
                <a:solidFill>
                  <a:srgbClr val="000000"/>
                </a:solidFill>
              </a:rPr>
              <a:t>I will sing, I will sing</a:t>
            </a:r>
          </a:p>
          <a:p>
            <a:pPr>
              <a:lnSpc>
                <a:spcPct val="90000"/>
              </a:lnSpc>
            </a:pPr>
            <a:r>
              <a:rPr lang="en-US" altLang="en-US" sz="3200" b="1" dirty="0">
                <a:solidFill>
                  <a:srgbClr val="000000"/>
                </a:solidFill>
              </a:rPr>
              <a:t>I will sing of the mercies of the Lord forever</a:t>
            </a:r>
          </a:p>
          <a:p>
            <a:pPr>
              <a:lnSpc>
                <a:spcPct val="90000"/>
              </a:lnSpc>
            </a:pPr>
            <a:r>
              <a:rPr lang="en-US" altLang="en-US" sz="3200" b="1" dirty="0">
                <a:solidFill>
                  <a:srgbClr val="000000"/>
                </a:solidFill>
              </a:rPr>
              <a:t>I will sing of the mercies of the Lord</a:t>
            </a:r>
          </a:p>
          <a:p>
            <a:pPr>
              <a:lnSpc>
                <a:spcPct val="90000"/>
              </a:lnSpc>
            </a:pPr>
            <a:r>
              <a:rPr lang="en-US" altLang="en-US" sz="3200" b="1" dirty="0">
                <a:solidFill>
                  <a:srgbClr val="000000"/>
                </a:solidFill>
              </a:rPr>
              <a:t>With my mouth will I make known</a:t>
            </a:r>
          </a:p>
          <a:p>
            <a:pPr>
              <a:lnSpc>
                <a:spcPct val="90000"/>
              </a:lnSpc>
            </a:pPr>
            <a:r>
              <a:rPr lang="en-US" altLang="en-US" sz="3200" b="1" dirty="0">
                <a:solidFill>
                  <a:srgbClr val="000000"/>
                </a:solidFill>
              </a:rPr>
              <a:t>Thy faithfulness, Thy faithfulness</a:t>
            </a:r>
          </a:p>
          <a:p>
            <a:pPr>
              <a:lnSpc>
                <a:spcPct val="90000"/>
              </a:lnSpc>
            </a:pPr>
            <a:r>
              <a:rPr lang="en-US" altLang="en-US" sz="3200" b="1" dirty="0">
                <a:solidFill>
                  <a:srgbClr val="000000"/>
                </a:solidFill>
              </a:rPr>
              <a:t>With my mouth will I make known</a:t>
            </a:r>
          </a:p>
          <a:p>
            <a:pPr>
              <a:lnSpc>
                <a:spcPct val="90000"/>
              </a:lnSpc>
            </a:pPr>
            <a:r>
              <a:rPr lang="en-US" altLang="en-US" sz="3200" b="1" dirty="0">
                <a:solidFill>
                  <a:srgbClr val="000000"/>
                </a:solidFill>
              </a:rPr>
              <a:t>Thy faithfulness to all generations</a:t>
            </a:r>
          </a:p>
          <a:p>
            <a:pPr>
              <a:lnSpc>
                <a:spcPct val="130000"/>
              </a:lnSpc>
            </a:pPr>
            <a:r>
              <a:rPr lang="zh-TW" altLang="en-US" sz="3600" dirty="0">
                <a:solidFill>
                  <a:srgbClr val="000000"/>
                </a:solidFill>
                <a:latin typeface="TSC FLi S5 TT" pitchFamily="49" charset="-120"/>
                <a:ea typeface="TSC FLi S5 TT" pitchFamily="49" charset="-120"/>
              </a:rPr>
              <a:t>我要唱耶和華的大慈愛到永遠我要唱我要唱</a:t>
            </a:r>
          </a:p>
          <a:p>
            <a:pPr>
              <a:lnSpc>
                <a:spcPct val="110000"/>
              </a:lnSpc>
            </a:pPr>
            <a:r>
              <a:rPr lang="zh-TW" altLang="en-US" sz="3600" dirty="0">
                <a:solidFill>
                  <a:srgbClr val="000000"/>
                </a:solidFill>
                <a:latin typeface="TSC FLi S5 TT" pitchFamily="49" charset="-120"/>
                <a:ea typeface="TSC FLi S5 TT" pitchFamily="49" charset="-120"/>
              </a:rPr>
              <a:t>我要唱耶和華的大慈愛到永遠</a:t>
            </a:r>
          </a:p>
          <a:p>
            <a:pPr>
              <a:lnSpc>
                <a:spcPct val="110000"/>
              </a:lnSpc>
            </a:pPr>
            <a:r>
              <a:rPr lang="zh-TW" altLang="en-US" sz="3600" dirty="0">
                <a:solidFill>
                  <a:srgbClr val="000000"/>
                </a:solidFill>
                <a:latin typeface="TSC FLi S5 TT" pitchFamily="49" charset="-120"/>
                <a:ea typeface="TSC FLi S5 TT" pitchFamily="49" charset="-120"/>
              </a:rPr>
              <a:t>我要唱耶和華的大慈愛</a:t>
            </a:r>
          </a:p>
          <a:p>
            <a:pPr>
              <a:lnSpc>
                <a:spcPct val="110000"/>
              </a:lnSpc>
            </a:pPr>
            <a:r>
              <a:rPr lang="zh-TW" altLang="en-US" sz="3600" dirty="0">
                <a:solidFill>
                  <a:srgbClr val="000000"/>
                </a:solidFill>
                <a:latin typeface="TSC FLi S5 TT" pitchFamily="49" charset="-120"/>
                <a:ea typeface="TSC FLi S5 TT" pitchFamily="49" charset="-120"/>
              </a:rPr>
              <a:t>用我口叫人知道你大信實你大信實</a:t>
            </a:r>
          </a:p>
          <a:p>
            <a:pPr>
              <a:lnSpc>
                <a:spcPct val="110000"/>
              </a:lnSpc>
            </a:pPr>
            <a:r>
              <a:rPr lang="zh-TW" altLang="en-US" sz="3600" dirty="0">
                <a:solidFill>
                  <a:srgbClr val="000000"/>
                </a:solidFill>
                <a:latin typeface="TSC FLi S5 TT" pitchFamily="49" charset="-120"/>
                <a:ea typeface="TSC FLi S5 TT" pitchFamily="49" charset="-120"/>
              </a:rPr>
              <a:t>用我口叫人知道你大信實直到萬世萬代</a:t>
            </a:r>
          </a:p>
        </p:txBody>
      </p:sp>
      <p:sp>
        <p:nvSpPr>
          <p:cNvPr id="21509" name="Rectangle 5">
            <a:extLst>
              <a:ext uri="{FF2B5EF4-FFF2-40B4-BE49-F238E27FC236}">
                <a16:creationId xmlns:a16="http://schemas.microsoft.com/office/drawing/2014/main" id="{C6C1391A-6817-1FC6-14E9-4D47AC092905}"/>
              </a:ext>
            </a:extLst>
          </p:cNvPr>
          <p:cNvSpPr>
            <a:spLocks noChangeArrowheads="1"/>
          </p:cNvSpPr>
          <p:nvPr/>
        </p:nvSpPr>
        <p:spPr bwMode="auto">
          <a:xfrm>
            <a:off x="8953500" y="6603504"/>
            <a:ext cx="1428750" cy="257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833" tIns="41672" rIns="84833" bIns="41672">
            <a:spAutoFit/>
          </a:bodyPr>
          <a:lstStyle/>
          <a:p>
            <a:r>
              <a:rPr lang="en-US" altLang="en-US" sz="1125"/>
              <a:t>I13  -  1  of  1</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72C95-87AF-7320-6B1E-4E31B46A16A8}"/>
            </a:ext>
          </a:extLst>
        </p:cNvPr>
        <p:cNvGrpSpPr/>
        <p:nvPr/>
      </p:nvGrpSpPr>
      <p:grpSpPr>
        <a:xfrm>
          <a:off x="0" y="0"/>
          <a:ext cx="0" cy="0"/>
          <a:chOff x="0" y="0"/>
          <a:chExt cx="0" cy="0"/>
        </a:xfrm>
      </p:grpSpPr>
      <p:sp>
        <p:nvSpPr>
          <p:cNvPr id="21506" name="Rectangle 2">
            <a:extLst>
              <a:ext uri="{FF2B5EF4-FFF2-40B4-BE49-F238E27FC236}">
                <a16:creationId xmlns:a16="http://schemas.microsoft.com/office/drawing/2014/main" id="{7A8F1E82-A06A-0437-ABB1-32AB2D889B88}"/>
              </a:ext>
            </a:extLst>
          </p:cNvPr>
          <p:cNvSpPr>
            <a:spLocks noChangeArrowheads="1"/>
          </p:cNvSpPr>
          <p:nvPr/>
        </p:nvSpPr>
        <p:spPr bwMode="auto">
          <a:xfrm>
            <a:off x="2271117" y="6247805"/>
            <a:ext cx="1875234"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7" name="Rectangle 3">
            <a:extLst>
              <a:ext uri="{FF2B5EF4-FFF2-40B4-BE49-F238E27FC236}">
                <a16:creationId xmlns:a16="http://schemas.microsoft.com/office/drawing/2014/main" id="{2E1F2EFD-3BFD-68FA-8012-256D7900167E}"/>
              </a:ext>
            </a:extLst>
          </p:cNvPr>
          <p:cNvSpPr>
            <a:spLocks noChangeArrowheads="1"/>
          </p:cNvSpPr>
          <p:nvPr/>
        </p:nvSpPr>
        <p:spPr bwMode="auto">
          <a:xfrm>
            <a:off x="4670227" y="6247805"/>
            <a:ext cx="2851547"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8" name="Rectangle 4">
            <a:extLst>
              <a:ext uri="{FF2B5EF4-FFF2-40B4-BE49-F238E27FC236}">
                <a16:creationId xmlns:a16="http://schemas.microsoft.com/office/drawing/2014/main" id="{41F56C1E-7F0B-991F-4CD9-40FF6BE0F605}"/>
              </a:ext>
            </a:extLst>
          </p:cNvPr>
          <p:cNvSpPr>
            <a:spLocks noChangeArrowheads="1"/>
          </p:cNvSpPr>
          <p:nvPr/>
        </p:nvSpPr>
        <p:spPr bwMode="auto">
          <a:xfrm>
            <a:off x="3505200" y="914400"/>
            <a:ext cx="6372225" cy="644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786" tIns="44648" rIns="90786" bIns="44648">
            <a:spAutoFit/>
          </a:bodyPr>
          <a:lstStyle>
            <a:lvl1pPr defTabSz="966788">
              <a:defRPr sz="2400">
                <a:solidFill>
                  <a:schemeClr val="tx1"/>
                </a:solidFill>
                <a:latin typeface="Times New Roman" panose="02020603050405020304" pitchFamily="18" charset="0"/>
              </a:defRPr>
            </a:lvl1pPr>
            <a:lvl2pPr marL="482600" defTabSz="966788">
              <a:defRPr sz="2400">
                <a:solidFill>
                  <a:schemeClr val="tx1"/>
                </a:solidFill>
                <a:latin typeface="Times New Roman" panose="02020603050405020304" pitchFamily="18" charset="0"/>
              </a:defRPr>
            </a:lvl2pPr>
            <a:lvl3pPr marL="966788" defTabSz="966788">
              <a:defRPr sz="2400">
                <a:solidFill>
                  <a:schemeClr val="tx1"/>
                </a:solidFill>
                <a:latin typeface="Times New Roman" panose="02020603050405020304" pitchFamily="18" charset="0"/>
              </a:defRPr>
            </a:lvl3pPr>
            <a:lvl4pPr marL="1449388" defTabSz="966788">
              <a:defRPr sz="2400">
                <a:solidFill>
                  <a:schemeClr val="tx1"/>
                </a:solidFill>
                <a:latin typeface="Times New Roman" panose="02020603050405020304" pitchFamily="18" charset="0"/>
              </a:defRPr>
            </a:lvl4pPr>
            <a:lvl5pPr marL="1933575" defTabSz="966788">
              <a:defRPr sz="2400">
                <a:solidFill>
                  <a:schemeClr val="tx1"/>
                </a:solidFill>
                <a:latin typeface="Times New Roman" panose="02020603050405020304" pitchFamily="18" charset="0"/>
              </a:defRPr>
            </a:lvl5pPr>
            <a:lvl6pPr marL="2390775" defTabSz="966788" eaLnBrk="0" fontAlgn="base" hangingPunct="0">
              <a:spcBef>
                <a:spcPct val="0"/>
              </a:spcBef>
              <a:spcAft>
                <a:spcPct val="0"/>
              </a:spcAft>
              <a:defRPr sz="2400">
                <a:solidFill>
                  <a:schemeClr val="tx1"/>
                </a:solidFill>
                <a:latin typeface="Times New Roman" panose="02020603050405020304" pitchFamily="18" charset="0"/>
              </a:defRPr>
            </a:lvl6pPr>
            <a:lvl7pPr marL="2847975" defTabSz="966788" eaLnBrk="0" fontAlgn="base" hangingPunct="0">
              <a:spcBef>
                <a:spcPct val="0"/>
              </a:spcBef>
              <a:spcAft>
                <a:spcPct val="0"/>
              </a:spcAft>
              <a:defRPr sz="2400">
                <a:solidFill>
                  <a:schemeClr val="tx1"/>
                </a:solidFill>
                <a:latin typeface="Times New Roman" panose="02020603050405020304" pitchFamily="18" charset="0"/>
              </a:defRPr>
            </a:lvl7pPr>
            <a:lvl8pPr marL="3305175" defTabSz="966788" eaLnBrk="0" fontAlgn="base" hangingPunct="0">
              <a:spcBef>
                <a:spcPct val="0"/>
              </a:spcBef>
              <a:spcAft>
                <a:spcPct val="0"/>
              </a:spcAft>
              <a:defRPr sz="2400">
                <a:solidFill>
                  <a:schemeClr val="tx1"/>
                </a:solidFill>
                <a:latin typeface="Times New Roman" panose="02020603050405020304" pitchFamily="18" charset="0"/>
              </a:defRPr>
            </a:lvl8pPr>
            <a:lvl9pPr marL="3762375"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endParaRPr lang="zh-TW" altLang="en-US" sz="4000" dirty="0">
              <a:solidFill>
                <a:srgbClr val="000000"/>
              </a:solidFill>
              <a:latin typeface="TSC FLi S5 TT" pitchFamily="49" charset="-120"/>
              <a:ea typeface="TSC FLi S5 TT" pitchFamily="49" charset="-120"/>
            </a:endParaRPr>
          </a:p>
        </p:txBody>
      </p:sp>
      <p:sp>
        <p:nvSpPr>
          <p:cNvPr id="21509" name="Rectangle 5">
            <a:extLst>
              <a:ext uri="{FF2B5EF4-FFF2-40B4-BE49-F238E27FC236}">
                <a16:creationId xmlns:a16="http://schemas.microsoft.com/office/drawing/2014/main" id="{4F523573-EA1E-481B-8D01-00EDC52BAD36}"/>
              </a:ext>
            </a:extLst>
          </p:cNvPr>
          <p:cNvSpPr>
            <a:spLocks noChangeArrowheads="1"/>
          </p:cNvSpPr>
          <p:nvPr/>
        </p:nvSpPr>
        <p:spPr bwMode="auto">
          <a:xfrm>
            <a:off x="8953500" y="6603504"/>
            <a:ext cx="1428750" cy="257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833" tIns="41672" rIns="84833" bIns="41672">
            <a:spAutoFit/>
          </a:bodyPr>
          <a:lstStyle/>
          <a:p>
            <a:r>
              <a:rPr lang="en-US" altLang="en-US" sz="1125"/>
              <a:t>I13  -  1  of  1</a:t>
            </a:r>
          </a:p>
        </p:txBody>
      </p:sp>
      <p:sp>
        <p:nvSpPr>
          <p:cNvPr id="3" name="TextBox 2">
            <a:extLst>
              <a:ext uri="{FF2B5EF4-FFF2-40B4-BE49-F238E27FC236}">
                <a16:creationId xmlns:a16="http://schemas.microsoft.com/office/drawing/2014/main" id="{2190E36C-46EE-7F31-18EB-5980BAF130B9}"/>
              </a:ext>
            </a:extLst>
          </p:cNvPr>
          <p:cNvSpPr txBox="1"/>
          <p:nvPr/>
        </p:nvSpPr>
        <p:spPr>
          <a:xfrm>
            <a:off x="2895599" y="228600"/>
            <a:ext cx="7025283" cy="6247864"/>
          </a:xfrm>
          <a:prstGeom prst="rect">
            <a:avLst/>
          </a:prstGeom>
          <a:noFill/>
        </p:spPr>
        <p:txBody>
          <a:bodyPr wrap="square">
            <a:spAutoFit/>
          </a:bodyPr>
          <a:lstStyle/>
          <a:p>
            <a:r>
              <a:rPr lang="zh-TW" altLang="en-US" sz="4000" dirty="0"/>
              <a:t>耶和華你是我的神，</a:t>
            </a:r>
            <a:endParaRPr lang="en-US" altLang="zh-TW" sz="4000" dirty="0"/>
          </a:p>
          <a:p>
            <a:r>
              <a:rPr lang="zh-TW" altLang="en-US" sz="4000" dirty="0"/>
              <a:t>我要時時稱頌你的名。</a:t>
            </a:r>
            <a:br>
              <a:rPr lang="zh-TW" altLang="en-US" sz="4000" dirty="0"/>
            </a:br>
            <a:r>
              <a:rPr lang="zh-TW" altLang="en-US" sz="4000" dirty="0"/>
              <a:t>你是我的盾牌，是我的榮耀，</a:t>
            </a:r>
            <a:endParaRPr lang="en-US" altLang="zh-TW" sz="4000" dirty="0"/>
          </a:p>
          <a:p>
            <a:r>
              <a:rPr lang="zh-TW" altLang="en-US" sz="4000" dirty="0"/>
              <a:t>又是叫我抬起頭的神。</a:t>
            </a:r>
            <a:endParaRPr lang="en-US" altLang="zh-TW" sz="4000" dirty="0"/>
          </a:p>
          <a:p>
            <a:endParaRPr lang="en-US" altLang="zh-TW" sz="4000" dirty="0"/>
          </a:p>
          <a:p>
            <a:br>
              <a:rPr lang="zh-TW" altLang="en-US" sz="4000" dirty="0"/>
            </a:br>
            <a:r>
              <a:rPr lang="zh-TW" altLang="en-US" sz="4000" dirty="0"/>
              <a:t>縱然仇敵圍繞攻擊我，</a:t>
            </a:r>
            <a:endParaRPr lang="en-US" altLang="zh-TW" sz="4000" dirty="0"/>
          </a:p>
          <a:p>
            <a:r>
              <a:rPr lang="zh-TW" altLang="en-US" sz="4000" dirty="0"/>
              <a:t>在你懷中必不怕遭害。</a:t>
            </a:r>
            <a:br>
              <a:rPr lang="zh-TW" altLang="en-US" sz="4000" dirty="0"/>
            </a:br>
            <a:r>
              <a:rPr lang="zh-TW" altLang="en-US" sz="4000" dirty="0"/>
              <a:t>你是我的神，我所倚靠的，</a:t>
            </a:r>
            <a:endParaRPr lang="en-US" altLang="zh-TW" sz="4000" dirty="0"/>
          </a:p>
          <a:p>
            <a:r>
              <a:rPr lang="zh-TW" altLang="en-US" sz="4000" dirty="0"/>
              <a:t>你同在使我全然得勝。</a:t>
            </a:r>
            <a:endParaRPr lang="zh-TW" altLang="en-US" sz="4000" dirty="0">
              <a:solidFill>
                <a:srgbClr val="000000"/>
              </a:solidFill>
              <a:latin typeface="TSC FLi S5 TT" pitchFamily="49" charset="-120"/>
              <a:ea typeface="TSC FLi S5 TT" pitchFamily="49" charset="-120"/>
            </a:endParaRPr>
          </a:p>
        </p:txBody>
      </p:sp>
    </p:spTree>
    <p:extLst>
      <p:ext uri="{BB962C8B-B14F-4D97-AF65-F5344CB8AC3E}">
        <p14:creationId xmlns:p14="http://schemas.microsoft.com/office/powerpoint/2010/main" val="259210054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6C48B-AA3B-E1BB-FFE1-C51A175971C3}"/>
            </a:ext>
          </a:extLst>
        </p:cNvPr>
        <p:cNvGrpSpPr/>
        <p:nvPr/>
      </p:nvGrpSpPr>
      <p:grpSpPr>
        <a:xfrm>
          <a:off x="0" y="0"/>
          <a:ext cx="0" cy="0"/>
          <a:chOff x="0" y="0"/>
          <a:chExt cx="0" cy="0"/>
        </a:xfrm>
      </p:grpSpPr>
      <p:sp>
        <p:nvSpPr>
          <p:cNvPr id="21506" name="Rectangle 2">
            <a:extLst>
              <a:ext uri="{FF2B5EF4-FFF2-40B4-BE49-F238E27FC236}">
                <a16:creationId xmlns:a16="http://schemas.microsoft.com/office/drawing/2014/main" id="{B3B2889B-8AE1-E4B5-EB1B-047992240248}"/>
              </a:ext>
            </a:extLst>
          </p:cNvPr>
          <p:cNvSpPr>
            <a:spLocks noChangeArrowheads="1"/>
          </p:cNvSpPr>
          <p:nvPr/>
        </p:nvSpPr>
        <p:spPr bwMode="auto">
          <a:xfrm>
            <a:off x="2271117" y="6247805"/>
            <a:ext cx="1875234"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7" name="Rectangle 3">
            <a:extLst>
              <a:ext uri="{FF2B5EF4-FFF2-40B4-BE49-F238E27FC236}">
                <a16:creationId xmlns:a16="http://schemas.microsoft.com/office/drawing/2014/main" id="{32B17A9D-10D7-B86D-BBD3-36CF9C35D3CE}"/>
              </a:ext>
            </a:extLst>
          </p:cNvPr>
          <p:cNvSpPr>
            <a:spLocks noChangeArrowheads="1"/>
          </p:cNvSpPr>
          <p:nvPr/>
        </p:nvSpPr>
        <p:spPr bwMode="auto">
          <a:xfrm>
            <a:off x="4670227" y="6247805"/>
            <a:ext cx="2851547"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8" name="Rectangle 4">
            <a:extLst>
              <a:ext uri="{FF2B5EF4-FFF2-40B4-BE49-F238E27FC236}">
                <a16:creationId xmlns:a16="http://schemas.microsoft.com/office/drawing/2014/main" id="{C2CBBF6F-DECD-82B2-77AE-E589B9951472}"/>
              </a:ext>
            </a:extLst>
          </p:cNvPr>
          <p:cNvSpPr>
            <a:spLocks noChangeArrowheads="1"/>
          </p:cNvSpPr>
          <p:nvPr/>
        </p:nvSpPr>
        <p:spPr bwMode="auto">
          <a:xfrm>
            <a:off x="1595437" y="685800"/>
            <a:ext cx="9001125" cy="5394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786" tIns="44648" rIns="90786" bIns="44648">
            <a:spAutoFit/>
          </a:bodyPr>
          <a:lstStyle>
            <a:lvl1pPr defTabSz="966788">
              <a:defRPr sz="2400">
                <a:solidFill>
                  <a:schemeClr val="tx1"/>
                </a:solidFill>
                <a:latin typeface="Times New Roman" panose="02020603050405020304" pitchFamily="18" charset="0"/>
              </a:defRPr>
            </a:lvl1pPr>
            <a:lvl2pPr marL="482600" defTabSz="966788">
              <a:defRPr sz="2400">
                <a:solidFill>
                  <a:schemeClr val="tx1"/>
                </a:solidFill>
                <a:latin typeface="Times New Roman" panose="02020603050405020304" pitchFamily="18" charset="0"/>
              </a:defRPr>
            </a:lvl2pPr>
            <a:lvl3pPr marL="966788" defTabSz="966788">
              <a:defRPr sz="2400">
                <a:solidFill>
                  <a:schemeClr val="tx1"/>
                </a:solidFill>
                <a:latin typeface="Times New Roman" panose="02020603050405020304" pitchFamily="18" charset="0"/>
              </a:defRPr>
            </a:lvl3pPr>
            <a:lvl4pPr marL="1449388" defTabSz="966788">
              <a:defRPr sz="2400">
                <a:solidFill>
                  <a:schemeClr val="tx1"/>
                </a:solidFill>
                <a:latin typeface="Times New Roman" panose="02020603050405020304" pitchFamily="18" charset="0"/>
              </a:defRPr>
            </a:lvl4pPr>
            <a:lvl5pPr marL="1933575" defTabSz="966788">
              <a:defRPr sz="2400">
                <a:solidFill>
                  <a:schemeClr val="tx1"/>
                </a:solidFill>
                <a:latin typeface="Times New Roman" panose="02020603050405020304" pitchFamily="18" charset="0"/>
              </a:defRPr>
            </a:lvl5pPr>
            <a:lvl6pPr marL="2390775" defTabSz="966788" eaLnBrk="0" fontAlgn="base" hangingPunct="0">
              <a:spcBef>
                <a:spcPct val="0"/>
              </a:spcBef>
              <a:spcAft>
                <a:spcPct val="0"/>
              </a:spcAft>
              <a:defRPr sz="2400">
                <a:solidFill>
                  <a:schemeClr val="tx1"/>
                </a:solidFill>
                <a:latin typeface="Times New Roman" panose="02020603050405020304" pitchFamily="18" charset="0"/>
              </a:defRPr>
            </a:lvl6pPr>
            <a:lvl7pPr marL="2847975" defTabSz="966788" eaLnBrk="0" fontAlgn="base" hangingPunct="0">
              <a:spcBef>
                <a:spcPct val="0"/>
              </a:spcBef>
              <a:spcAft>
                <a:spcPct val="0"/>
              </a:spcAft>
              <a:defRPr sz="2400">
                <a:solidFill>
                  <a:schemeClr val="tx1"/>
                </a:solidFill>
                <a:latin typeface="Times New Roman" panose="02020603050405020304" pitchFamily="18" charset="0"/>
              </a:defRPr>
            </a:lvl7pPr>
            <a:lvl8pPr marL="3305175" defTabSz="966788" eaLnBrk="0" fontAlgn="base" hangingPunct="0">
              <a:spcBef>
                <a:spcPct val="0"/>
              </a:spcBef>
              <a:spcAft>
                <a:spcPct val="0"/>
              </a:spcAft>
              <a:defRPr sz="2400">
                <a:solidFill>
                  <a:schemeClr val="tx1"/>
                </a:solidFill>
                <a:latin typeface="Times New Roman" panose="02020603050405020304" pitchFamily="18" charset="0"/>
              </a:defRPr>
            </a:lvl8pPr>
            <a:lvl9pPr marL="3762375"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50000"/>
              </a:lnSpc>
            </a:pPr>
            <a:r>
              <a:rPr lang="zh-TW" altLang="en-US" sz="4000" dirty="0"/>
              <a:t>恳求圣灵来 渗透我的全人</a:t>
            </a:r>
          </a:p>
          <a:p>
            <a:pPr>
              <a:lnSpc>
                <a:spcPct val="150000"/>
              </a:lnSpc>
            </a:pPr>
            <a:r>
              <a:rPr lang="zh-TW" altLang="en-US" sz="4000" dirty="0"/>
              <a:t>愿你蓬勃的生机 浇灌我枯干的心灵</a:t>
            </a:r>
          </a:p>
          <a:p>
            <a:pPr>
              <a:lnSpc>
                <a:spcPct val="150000"/>
              </a:lnSpc>
            </a:pPr>
            <a:r>
              <a:rPr lang="zh-TW" altLang="en-US" sz="4000" dirty="0"/>
              <a:t>恳求圣灵来 滋润贫乏生命</a:t>
            </a:r>
          </a:p>
          <a:p>
            <a:pPr>
              <a:lnSpc>
                <a:spcPct val="150000"/>
              </a:lnSpc>
            </a:pPr>
            <a:r>
              <a:rPr lang="zh-TW" altLang="en-US" sz="4000" dirty="0"/>
              <a:t>愿你热切的爱 融化我冰冷的心</a:t>
            </a:r>
          </a:p>
          <a:p>
            <a:pPr>
              <a:lnSpc>
                <a:spcPct val="150000"/>
              </a:lnSpc>
            </a:pPr>
            <a:endParaRPr lang="zh-TW" altLang="en-US" sz="4000" dirty="0"/>
          </a:p>
          <a:p>
            <a:pPr>
              <a:lnSpc>
                <a:spcPct val="150000"/>
              </a:lnSpc>
            </a:pPr>
            <a:endParaRPr lang="zh-TW" altLang="en-US" sz="3375" dirty="0">
              <a:solidFill>
                <a:srgbClr val="000000"/>
              </a:solidFill>
              <a:latin typeface="TSC FLi S5 TT" pitchFamily="49" charset="-120"/>
              <a:ea typeface="TSC FLi S5 TT" pitchFamily="49" charset="-120"/>
            </a:endParaRPr>
          </a:p>
        </p:txBody>
      </p:sp>
      <p:sp>
        <p:nvSpPr>
          <p:cNvPr id="21509" name="Rectangle 5">
            <a:extLst>
              <a:ext uri="{FF2B5EF4-FFF2-40B4-BE49-F238E27FC236}">
                <a16:creationId xmlns:a16="http://schemas.microsoft.com/office/drawing/2014/main" id="{21FDB722-06DF-910D-E93F-57F39CE8D621}"/>
              </a:ext>
            </a:extLst>
          </p:cNvPr>
          <p:cNvSpPr>
            <a:spLocks noChangeArrowheads="1"/>
          </p:cNvSpPr>
          <p:nvPr/>
        </p:nvSpPr>
        <p:spPr bwMode="auto">
          <a:xfrm>
            <a:off x="8953500" y="6603504"/>
            <a:ext cx="1428750" cy="257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833" tIns="41672" rIns="84833" bIns="41672">
            <a:spAutoFit/>
          </a:bodyPr>
          <a:lstStyle/>
          <a:p>
            <a:r>
              <a:rPr lang="en-US" altLang="en-US" sz="1125"/>
              <a:t>I13  -  1  of  1</a:t>
            </a:r>
          </a:p>
        </p:txBody>
      </p:sp>
    </p:spTree>
    <p:extLst>
      <p:ext uri="{BB962C8B-B14F-4D97-AF65-F5344CB8AC3E}">
        <p14:creationId xmlns:p14="http://schemas.microsoft.com/office/powerpoint/2010/main" val="179389674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16E49-108C-AAA8-CCA4-D365047FE236}"/>
            </a:ext>
          </a:extLst>
        </p:cNvPr>
        <p:cNvGrpSpPr/>
        <p:nvPr/>
      </p:nvGrpSpPr>
      <p:grpSpPr>
        <a:xfrm>
          <a:off x="0" y="0"/>
          <a:ext cx="0" cy="0"/>
          <a:chOff x="0" y="0"/>
          <a:chExt cx="0" cy="0"/>
        </a:xfrm>
      </p:grpSpPr>
      <p:sp>
        <p:nvSpPr>
          <p:cNvPr id="21506" name="Rectangle 2">
            <a:extLst>
              <a:ext uri="{FF2B5EF4-FFF2-40B4-BE49-F238E27FC236}">
                <a16:creationId xmlns:a16="http://schemas.microsoft.com/office/drawing/2014/main" id="{E16D1C2F-BCB1-3A49-433A-06B7E77EDE12}"/>
              </a:ext>
            </a:extLst>
          </p:cNvPr>
          <p:cNvSpPr>
            <a:spLocks noChangeArrowheads="1"/>
          </p:cNvSpPr>
          <p:nvPr/>
        </p:nvSpPr>
        <p:spPr bwMode="auto">
          <a:xfrm>
            <a:off x="2271117" y="6247805"/>
            <a:ext cx="1875234"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7" name="Rectangle 3">
            <a:extLst>
              <a:ext uri="{FF2B5EF4-FFF2-40B4-BE49-F238E27FC236}">
                <a16:creationId xmlns:a16="http://schemas.microsoft.com/office/drawing/2014/main" id="{EF85F695-86D3-4E06-2EEC-22DAC67648B1}"/>
              </a:ext>
            </a:extLst>
          </p:cNvPr>
          <p:cNvSpPr>
            <a:spLocks noChangeArrowheads="1"/>
          </p:cNvSpPr>
          <p:nvPr/>
        </p:nvSpPr>
        <p:spPr bwMode="auto">
          <a:xfrm>
            <a:off x="4670227" y="6247805"/>
            <a:ext cx="2851547" cy="458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88"/>
          </a:p>
        </p:txBody>
      </p:sp>
      <p:sp>
        <p:nvSpPr>
          <p:cNvPr id="21508" name="Rectangle 4">
            <a:extLst>
              <a:ext uri="{FF2B5EF4-FFF2-40B4-BE49-F238E27FC236}">
                <a16:creationId xmlns:a16="http://schemas.microsoft.com/office/drawing/2014/main" id="{325C8449-7530-97B0-18F4-4118856AF036}"/>
              </a:ext>
            </a:extLst>
          </p:cNvPr>
          <p:cNvSpPr>
            <a:spLocks noChangeArrowheads="1"/>
          </p:cNvSpPr>
          <p:nvPr/>
        </p:nvSpPr>
        <p:spPr bwMode="auto">
          <a:xfrm>
            <a:off x="1595437" y="452217"/>
            <a:ext cx="9001125" cy="5482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786" tIns="44648" rIns="90786" bIns="44648">
            <a:spAutoFit/>
          </a:bodyPr>
          <a:lstStyle>
            <a:lvl1pPr defTabSz="966788">
              <a:defRPr sz="2400">
                <a:solidFill>
                  <a:schemeClr val="tx1"/>
                </a:solidFill>
                <a:latin typeface="Times New Roman" panose="02020603050405020304" pitchFamily="18" charset="0"/>
              </a:defRPr>
            </a:lvl1pPr>
            <a:lvl2pPr marL="482600" defTabSz="966788">
              <a:defRPr sz="2400">
                <a:solidFill>
                  <a:schemeClr val="tx1"/>
                </a:solidFill>
                <a:latin typeface="Times New Roman" panose="02020603050405020304" pitchFamily="18" charset="0"/>
              </a:defRPr>
            </a:lvl2pPr>
            <a:lvl3pPr marL="966788" defTabSz="966788">
              <a:defRPr sz="2400">
                <a:solidFill>
                  <a:schemeClr val="tx1"/>
                </a:solidFill>
                <a:latin typeface="Times New Roman" panose="02020603050405020304" pitchFamily="18" charset="0"/>
              </a:defRPr>
            </a:lvl3pPr>
            <a:lvl4pPr marL="1449388" defTabSz="966788">
              <a:defRPr sz="2400">
                <a:solidFill>
                  <a:schemeClr val="tx1"/>
                </a:solidFill>
                <a:latin typeface="Times New Roman" panose="02020603050405020304" pitchFamily="18" charset="0"/>
              </a:defRPr>
            </a:lvl4pPr>
            <a:lvl5pPr marL="1933575" defTabSz="966788">
              <a:defRPr sz="2400">
                <a:solidFill>
                  <a:schemeClr val="tx1"/>
                </a:solidFill>
                <a:latin typeface="Times New Roman" panose="02020603050405020304" pitchFamily="18" charset="0"/>
              </a:defRPr>
            </a:lvl5pPr>
            <a:lvl6pPr marL="2390775" defTabSz="966788" eaLnBrk="0" fontAlgn="base" hangingPunct="0">
              <a:spcBef>
                <a:spcPct val="0"/>
              </a:spcBef>
              <a:spcAft>
                <a:spcPct val="0"/>
              </a:spcAft>
              <a:defRPr sz="2400">
                <a:solidFill>
                  <a:schemeClr val="tx1"/>
                </a:solidFill>
                <a:latin typeface="Times New Roman" panose="02020603050405020304" pitchFamily="18" charset="0"/>
              </a:defRPr>
            </a:lvl6pPr>
            <a:lvl7pPr marL="2847975" defTabSz="966788" eaLnBrk="0" fontAlgn="base" hangingPunct="0">
              <a:spcBef>
                <a:spcPct val="0"/>
              </a:spcBef>
              <a:spcAft>
                <a:spcPct val="0"/>
              </a:spcAft>
              <a:defRPr sz="2400">
                <a:solidFill>
                  <a:schemeClr val="tx1"/>
                </a:solidFill>
                <a:latin typeface="Times New Roman" panose="02020603050405020304" pitchFamily="18" charset="0"/>
              </a:defRPr>
            </a:lvl7pPr>
            <a:lvl8pPr marL="3305175" defTabSz="966788" eaLnBrk="0" fontAlgn="base" hangingPunct="0">
              <a:spcBef>
                <a:spcPct val="0"/>
              </a:spcBef>
              <a:spcAft>
                <a:spcPct val="0"/>
              </a:spcAft>
              <a:defRPr sz="2400">
                <a:solidFill>
                  <a:schemeClr val="tx1"/>
                </a:solidFill>
                <a:latin typeface="Times New Roman" panose="02020603050405020304" pitchFamily="18" charset="0"/>
              </a:defRPr>
            </a:lvl8pPr>
            <a:lvl9pPr marL="3762375" defTabSz="966788" eaLnBrk="0" fontAlgn="base" hangingPunct="0">
              <a:spcBef>
                <a:spcPct val="0"/>
              </a:spcBef>
              <a:spcAft>
                <a:spcPct val="0"/>
              </a:spcAft>
              <a:defRPr sz="2400">
                <a:solidFill>
                  <a:schemeClr val="tx1"/>
                </a:solidFill>
                <a:latin typeface="Times New Roman" panose="02020603050405020304" pitchFamily="18" charset="0"/>
              </a:defRPr>
            </a:lvl9pPr>
          </a:lstStyle>
          <a:p>
            <a:r>
              <a:rPr lang="zh-TW" altLang="en-US" sz="4000" dirty="0"/>
              <a:t>恳求圣灵来 开启我的眼睛</a:t>
            </a:r>
          </a:p>
          <a:p>
            <a:r>
              <a:rPr lang="zh-TW" altLang="en-US" sz="4000" dirty="0"/>
              <a:t>愿你智慧的话语 引导我进入真理</a:t>
            </a:r>
          </a:p>
          <a:p>
            <a:r>
              <a:rPr lang="zh-TW" altLang="en-US" sz="4000" dirty="0"/>
              <a:t>恳求圣灵来 胜过我的不义</a:t>
            </a:r>
          </a:p>
          <a:p>
            <a:r>
              <a:rPr lang="zh-TW" altLang="en-US" sz="4000" dirty="0"/>
              <a:t>愿我甘心乐意 顺服你时刻导引</a:t>
            </a:r>
          </a:p>
          <a:p>
            <a:r>
              <a:rPr lang="zh-TW" altLang="en-US" sz="4000" dirty="0"/>
              <a:t>求你沛然降临 求你充满我心</a:t>
            </a:r>
          </a:p>
          <a:p>
            <a:r>
              <a:rPr lang="zh-TW" altLang="en-US" sz="4000" dirty="0"/>
              <a:t>让我存谦卑的心 天天与你同行</a:t>
            </a:r>
          </a:p>
          <a:p>
            <a:r>
              <a:rPr lang="zh-TW" altLang="en-US" sz="4000" dirty="0"/>
              <a:t>求你塑我个性 求你驯我心意</a:t>
            </a:r>
          </a:p>
          <a:p>
            <a:r>
              <a:rPr lang="zh-TW" altLang="en-US" sz="4000" dirty="0"/>
              <a:t>让我好怜悯公义 时时与你同行</a:t>
            </a:r>
            <a:endParaRPr lang="zh-TW" altLang="en-US" sz="3600" dirty="0"/>
          </a:p>
          <a:p>
            <a:pPr>
              <a:lnSpc>
                <a:spcPct val="90000"/>
              </a:lnSpc>
            </a:pPr>
            <a:endParaRPr lang="zh-TW" altLang="en-US" sz="3375" dirty="0">
              <a:solidFill>
                <a:srgbClr val="000000"/>
              </a:solidFill>
              <a:latin typeface="TSC FLi S5 TT" pitchFamily="49" charset="-120"/>
              <a:ea typeface="TSC FLi S5 TT" pitchFamily="49" charset="-120"/>
            </a:endParaRPr>
          </a:p>
        </p:txBody>
      </p:sp>
      <p:sp>
        <p:nvSpPr>
          <p:cNvPr id="21509" name="Rectangle 5">
            <a:extLst>
              <a:ext uri="{FF2B5EF4-FFF2-40B4-BE49-F238E27FC236}">
                <a16:creationId xmlns:a16="http://schemas.microsoft.com/office/drawing/2014/main" id="{47C6B776-FCE7-9590-3345-945B1C3DD1F4}"/>
              </a:ext>
            </a:extLst>
          </p:cNvPr>
          <p:cNvSpPr>
            <a:spLocks noChangeArrowheads="1"/>
          </p:cNvSpPr>
          <p:nvPr/>
        </p:nvSpPr>
        <p:spPr bwMode="auto">
          <a:xfrm>
            <a:off x="8953500" y="6603504"/>
            <a:ext cx="1428750" cy="257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833" tIns="41672" rIns="84833" bIns="41672">
            <a:spAutoFit/>
          </a:bodyPr>
          <a:lstStyle/>
          <a:p>
            <a:r>
              <a:rPr lang="en-US" altLang="en-US" sz="1125"/>
              <a:t>I13  -  1  of  1</a:t>
            </a:r>
          </a:p>
        </p:txBody>
      </p:sp>
    </p:spTree>
    <p:extLst>
      <p:ext uri="{BB962C8B-B14F-4D97-AF65-F5344CB8AC3E}">
        <p14:creationId xmlns:p14="http://schemas.microsoft.com/office/powerpoint/2010/main" val="302477942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zh-TW" altLang="en-US" dirty="0"/>
              <a:t>会众</a:t>
            </a:r>
            <a:r>
              <a:rPr lang="en-US" dirty="0" err="1"/>
              <a:t>祷告</a:t>
            </a:r>
            <a:r>
              <a:rPr lang="en-US" dirty="0"/>
              <a:t> Congregational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b="1" dirty="0">
                <a:highlight>
                  <a:srgbClr val="FFFF00"/>
                </a:highlight>
              </a:rPr>
              <a:t>第一时段：现场的弟兄姐妹 </a:t>
            </a:r>
            <a:r>
              <a:rPr lang="en-US" altLang="zh-CN" sz="3200" b="1" dirty="0">
                <a:highlight>
                  <a:srgbClr val="FFFF00"/>
                </a:highlight>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2634029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b="1" dirty="0">
                <a:highlight>
                  <a:srgbClr val="FFFF00"/>
                </a:highlight>
              </a:rPr>
              <a:t>第二时段：线上的弟兄姐妹 </a:t>
            </a:r>
            <a:r>
              <a:rPr lang="en-US" altLang="zh-CN" sz="3200" b="1" dirty="0">
                <a:highlight>
                  <a:srgbClr val="FFFF00"/>
                </a:highlight>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
        <p:nvSpPr>
          <p:cNvPr id="6" name="Title 1">
            <a:extLst>
              <a:ext uri="{FF2B5EF4-FFF2-40B4-BE49-F238E27FC236}">
                <a16:creationId xmlns:a16="http://schemas.microsoft.com/office/drawing/2014/main" id="{73E259E1-31D5-9A63-885A-BB3AC00C7A90}"/>
              </a:ext>
            </a:extLst>
          </p:cNvPr>
          <p:cNvSpPr txBox="1">
            <a:spLocks/>
          </p:cNvSpPr>
          <p:nvPr/>
        </p:nvSpPr>
        <p:spPr>
          <a:xfrm>
            <a:off x="838200" y="274638"/>
            <a:ext cx="9372600" cy="2011362"/>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zh-TW" altLang="en-US"/>
              <a:t>会众</a:t>
            </a:r>
            <a:r>
              <a:rPr lang="en-US"/>
              <a:t>祷告 Congregational Prayer</a:t>
            </a:r>
            <a:br>
              <a:rPr lang="en-US"/>
            </a:br>
            <a:endParaRPr lang="en-US" dirty="0"/>
          </a:p>
        </p:txBody>
      </p:sp>
    </p:spTree>
    <p:extLst>
      <p:ext uri="{BB962C8B-B14F-4D97-AF65-F5344CB8AC3E}">
        <p14:creationId xmlns:p14="http://schemas.microsoft.com/office/powerpoint/2010/main" val="4119291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highlight>
                  <a:srgbClr val="FFFF00"/>
                </a:highlight>
              </a:rPr>
              <a:t>回到现场 </a:t>
            </a:r>
            <a:r>
              <a:rPr lang="en-US" altLang="zh-CN" sz="4000" dirty="0">
                <a:highlight>
                  <a:srgbClr val="FFFF00"/>
                </a:highlight>
              </a:rPr>
              <a:t>(On site)</a:t>
            </a:r>
            <a:endParaRPr lang="en-US" sz="4000" dirty="0">
              <a:highlight>
                <a:srgbClr val="FFFF00"/>
              </a:highlight>
            </a:endParaRPr>
          </a:p>
          <a:p>
            <a:endParaRPr lang="en-US" sz="3200" dirty="0">
              <a:solidFill>
                <a:schemeClr val="bg1">
                  <a:lumMod val="50000"/>
                </a:schemeClr>
              </a:solidFill>
            </a:endParaRPr>
          </a:p>
        </p:txBody>
      </p:sp>
      <p:sp>
        <p:nvSpPr>
          <p:cNvPr id="6" name="Title 1">
            <a:extLst>
              <a:ext uri="{FF2B5EF4-FFF2-40B4-BE49-F238E27FC236}">
                <a16:creationId xmlns:a16="http://schemas.microsoft.com/office/drawing/2014/main" id="{C1105A47-162E-E7D8-F65D-B0A04841C3E8}"/>
              </a:ext>
            </a:extLst>
          </p:cNvPr>
          <p:cNvSpPr>
            <a:spLocks noGrp="1"/>
          </p:cNvSpPr>
          <p:nvPr>
            <p:ph type="title"/>
          </p:nvPr>
        </p:nvSpPr>
        <p:spPr>
          <a:xfrm>
            <a:off x="838200" y="274638"/>
            <a:ext cx="9372600" cy="2011362"/>
          </a:xfrm>
        </p:spPr>
        <p:txBody>
          <a:bodyPr>
            <a:normAutofit/>
          </a:bodyPr>
          <a:lstStyle/>
          <a:p>
            <a:r>
              <a:rPr lang="zh-TW" altLang="en-US" dirty="0"/>
              <a:t>会众</a:t>
            </a:r>
            <a:r>
              <a:rPr lang="en-US" dirty="0" err="1"/>
              <a:t>祷告</a:t>
            </a:r>
            <a:r>
              <a:rPr lang="en-US" dirty="0"/>
              <a:t> Congregational Prayer</a:t>
            </a:r>
            <a:br>
              <a:rPr lang="en-US" dirty="0"/>
            </a:br>
            <a:endParaRPr lang="en-US" dirty="0"/>
          </a:p>
        </p:txBody>
      </p:sp>
    </p:spTree>
    <p:extLst>
      <p:ext uri="{BB962C8B-B14F-4D97-AF65-F5344CB8AC3E}">
        <p14:creationId xmlns:p14="http://schemas.microsoft.com/office/powerpoint/2010/main" val="2031720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church">
  <a:themeElements>
    <a:clrScheme name="church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fontScheme name="church">
      <a:majorFont>
        <a:latin typeface="新細明體"/>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urch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urch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urch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urch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urch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urch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urch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church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Equity</Template>
  <TotalTime>1612</TotalTime>
  <Words>2204</Words>
  <Application>Microsoft Office PowerPoint</Application>
  <PresentationFormat>Widescreen</PresentationFormat>
  <Paragraphs>211</Paragraphs>
  <Slides>25</Slides>
  <Notes>5</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25</vt:i4>
      </vt:variant>
    </vt:vector>
  </HeadingPairs>
  <TitlesOfParts>
    <vt:vector size="38" baseType="lpstr">
      <vt:lpstr>標楷體</vt:lpstr>
      <vt:lpstr>新細明體</vt:lpstr>
      <vt:lpstr>TSC FLi S5 TT</vt:lpstr>
      <vt:lpstr>華康標楷體</vt:lpstr>
      <vt:lpstr>Aptos</vt:lpstr>
      <vt:lpstr>Franklin Gothic Book</vt:lpstr>
      <vt:lpstr>Perpetua</vt:lpstr>
      <vt:lpstr>Times New Roman</vt:lpstr>
      <vt:lpstr>Verdana</vt:lpstr>
      <vt:lpstr>Wingdings 2</vt:lpstr>
      <vt:lpstr>Equity</vt:lpstr>
      <vt:lpstr>1_Equity</vt:lpstr>
      <vt:lpstr>church</vt:lpstr>
      <vt:lpstr>进生命台阶 结丰盛果实 Climb the stairs of Life and Bear abundant Fruit </vt:lpstr>
      <vt:lpstr>宣召 Call to Worship  玛拉基书 Mal 3:1</vt:lpstr>
      <vt:lpstr>PowerPoint Presentation</vt:lpstr>
      <vt:lpstr>PowerPoint Presentation</vt:lpstr>
      <vt:lpstr>PowerPoint Presentation</vt:lpstr>
      <vt:lpstr>PowerPoint Presentation</vt:lpstr>
      <vt:lpstr>会众祷告 Congregational Prayer </vt:lpstr>
      <vt:lpstr>PowerPoint Presentation</vt:lpstr>
      <vt:lpstr>会众祷告 Congregational Prayer </vt:lpstr>
      <vt:lpstr>彼得后书 2Peter 1:3-11</vt:lpstr>
      <vt:lpstr>彼得后书 2Peter 1:3-11</vt:lpstr>
      <vt:lpstr>273 進深，進深   DEEPER, DEEPER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回应祷告 Responsive prayer </vt:lpstr>
      <vt:lpstr>回应祷告 Responsive prayer </vt:lpstr>
      <vt:lpstr>回应祷告 Responsive prayer </vt:lpstr>
      <vt:lpstr>报告Announcement</vt:lpstr>
      <vt:lpstr>报告 Announcement</vt:lpstr>
      <vt:lpstr>线上聚会链接 QR Codes for Online Meetings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Dong, Joseph</dc:creator>
  <cp:lastModifiedBy>Greater KC Chinese Christian Church A</cp:lastModifiedBy>
  <cp:revision>39</cp:revision>
  <cp:lastPrinted>2024-01-28T15:47:38Z</cp:lastPrinted>
  <dcterms:created xsi:type="dcterms:W3CDTF">2006-08-16T00:00:00Z</dcterms:created>
  <dcterms:modified xsi:type="dcterms:W3CDTF">2025-10-19T17:15:56Z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c76ce46-357f-46de-88d6-77b9bbb83c46_Enabled">
    <vt:lpwstr>true</vt:lpwstr>
  </property>
  <property fmtid="{D5CDD505-2E9C-101B-9397-08002B2CF9AE}" pid="3" name="MSIP_Label_3c76ce46-357f-46de-88d6-77b9bbb83c46_SetDate">
    <vt:lpwstr>2025-07-19T20:42:29Z</vt:lpwstr>
  </property>
  <property fmtid="{D5CDD505-2E9C-101B-9397-08002B2CF9AE}" pid="4" name="MSIP_Label_3c76ce46-357f-46de-88d6-77b9bbb83c46_Method">
    <vt:lpwstr>Privileged</vt:lpwstr>
  </property>
  <property fmtid="{D5CDD505-2E9C-101B-9397-08002B2CF9AE}" pid="5" name="MSIP_Label_3c76ce46-357f-46de-88d6-77b9bbb83c46_Name">
    <vt:lpwstr>Public</vt:lpwstr>
  </property>
  <property fmtid="{D5CDD505-2E9C-101B-9397-08002B2CF9AE}" pid="6" name="MSIP_Label_3c76ce46-357f-46de-88d6-77b9bbb83c46_SiteId">
    <vt:lpwstr>4e2c6054-71cb-48f1-bd6c-3a9705aca71b</vt:lpwstr>
  </property>
  <property fmtid="{D5CDD505-2E9C-101B-9397-08002B2CF9AE}" pid="7" name="MSIP_Label_3c76ce46-357f-46de-88d6-77b9bbb83c46_ActionId">
    <vt:lpwstr>63bcaa4c-d8a2-45ec-9073-cecf209f4758</vt:lpwstr>
  </property>
  <property fmtid="{D5CDD505-2E9C-101B-9397-08002B2CF9AE}" pid="8" name="MSIP_Label_3c76ce46-357f-46de-88d6-77b9bbb83c46_ContentBits">
    <vt:lpwstr>0</vt:lpwstr>
  </property>
  <property fmtid="{D5CDD505-2E9C-101B-9397-08002B2CF9AE}" pid="9" name="MSIP_Label_3c76ce46-357f-46de-88d6-77b9bbb83c46_Tag">
    <vt:lpwstr>50, 0, 1, 1</vt:lpwstr>
  </property>
</Properties>
</file>