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1"/>
  </p:notesMasterIdLst>
  <p:handoutMasterIdLst>
    <p:handoutMasterId r:id="rId12"/>
  </p:handoutMasterIdLst>
  <p:sldIdLst>
    <p:sldId id="334" r:id="rId5"/>
    <p:sldId id="342" r:id="rId6"/>
    <p:sldId id="350" r:id="rId7"/>
    <p:sldId id="352" r:id="rId8"/>
    <p:sldId id="353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7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640080"/>
            <a:ext cx="10302240" cy="1852046"/>
          </a:xfrm>
        </p:spPr>
        <p:txBody>
          <a:bodyPr anchor="b">
            <a:normAutofit/>
          </a:bodyPr>
          <a:lstStyle/>
          <a:p>
            <a:r>
              <a:rPr lang="en-US"/>
              <a:t>Give Thanks</a:t>
            </a:r>
            <a:br>
              <a:rPr lang="en-US"/>
            </a:br>
            <a:r>
              <a:rPr lang="zh-CN" altLang="en-US"/>
              <a:t>献上感恩</a:t>
            </a:r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149A14A-CD7F-CD13-72C2-C40B209BDB39}"/>
              </a:ext>
            </a:extLst>
          </p:cNvPr>
          <p:cNvSpPr txBox="1">
            <a:spLocks/>
          </p:cNvSpPr>
          <p:nvPr/>
        </p:nvSpPr>
        <p:spPr>
          <a:xfrm>
            <a:off x="1280158" y="2588447"/>
            <a:ext cx="7853678" cy="7266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kern="1200" dirty="0">
                <a:solidFill>
                  <a:schemeClr val="bg1"/>
                </a:solidFill>
              </a:rPr>
              <a:t>The Greater Kansas City Chinese Christian Church</a:t>
            </a:r>
          </a:p>
          <a:p>
            <a:pPr marL="0" indent="0">
              <a:buNone/>
            </a:pPr>
            <a:r>
              <a:rPr lang="zh-CN" altLang="en-US" sz="2000" kern="1200" dirty="0">
                <a:solidFill>
                  <a:schemeClr val="bg1"/>
                </a:solidFill>
              </a:rPr>
              <a:t>大堪城华人基督教会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14" descr="Mountains under near dusk sky">
            <a:extLst>
              <a:ext uri="{FF2B5EF4-FFF2-40B4-BE49-F238E27FC236}">
                <a16:creationId xmlns:a16="http://schemas.microsoft.com/office/drawing/2014/main" id="{2389A690-D3AE-E7C5-C7A3-0DBB20219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9" r="18274" b="4"/>
          <a:stretch/>
        </p:blipFill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60" y="2194560"/>
            <a:ext cx="7928120" cy="4023360"/>
          </a:xfrm>
        </p:spPr>
        <p:txBody>
          <a:bodyPr/>
          <a:lstStyle/>
          <a:p>
            <a:r>
              <a:rPr lang="en-US" altLang="zh-CN" sz="2800" dirty="0"/>
              <a:t>God Himself is with us, let us now adore Him,</a:t>
            </a:r>
          </a:p>
          <a:p>
            <a:r>
              <a:rPr lang="en-US" sz="2800" dirty="0"/>
              <a:t>And with awe appear before Him.</a:t>
            </a:r>
          </a:p>
          <a:p>
            <a:r>
              <a:rPr lang="en-US" sz="2800" dirty="0"/>
              <a:t>God is in His temple. All within keep silence,</a:t>
            </a:r>
          </a:p>
          <a:p>
            <a:r>
              <a:rPr lang="en-US" sz="2800" dirty="0"/>
              <a:t>And before Him bow in reverence!</a:t>
            </a:r>
          </a:p>
          <a:p>
            <a:r>
              <a:rPr lang="zh-CN" altLang="en-US" sz="2800" dirty="0"/>
              <a:t>神与我们同在，众圣同来敬拜，谦卑俯伏在祂面前。</a:t>
            </a:r>
            <a:endParaRPr lang="en-US" altLang="zh-CN" sz="2800" dirty="0"/>
          </a:p>
          <a:p>
            <a:r>
              <a:rPr lang="zh-CN" altLang="en-US" sz="2800" dirty="0"/>
              <a:t>神在祂的殿中，众皆肃穆安静，</a:t>
            </a:r>
            <a:endParaRPr lang="en-US" altLang="zh-CN" sz="2800" dirty="0"/>
          </a:p>
          <a:p>
            <a:r>
              <a:rPr lang="zh-CN" altLang="en-US" sz="2800" dirty="0"/>
              <a:t>俯首恭敬向祂敬拜！</a:t>
            </a:r>
            <a:endParaRPr lang="en-US" altLang="zh-CN" sz="2800" dirty="0"/>
          </a:p>
          <a:p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7AFE57-94E8-3B4B-A460-815D17EA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60" y="1021726"/>
            <a:ext cx="6795786" cy="852384"/>
          </a:xfrm>
        </p:spPr>
        <p:txBody>
          <a:bodyPr/>
          <a:lstStyle/>
          <a:p>
            <a:r>
              <a:rPr lang="en-US" b="0" dirty="0"/>
              <a:t>Give Thanks </a:t>
            </a:r>
            <a:r>
              <a:rPr lang="zh-CN" altLang="en-US" b="0" dirty="0"/>
              <a:t>献上感恩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5DE0C-C104-04C7-467C-B1208837740E}"/>
              </a:ext>
            </a:extLst>
          </p:cNvPr>
          <p:cNvSpPr txBox="1"/>
          <p:nvPr/>
        </p:nvSpPr>
        <p:spPr>
          <a:xfrm>
            <a:off x="11063334" y="6283105"/>
            <a:ext cx="72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60" y="2194560"/>
            <a:ext cx="7928120" cy="4023360"/>
          </a:xfrm>
        </p:spPr>
        <p:txBody>
          <a:bodyPr/>
          <a:lstStyle/>
          <a:p>
            <a:r>
              <a:rPr lang="en-US" altLang="zh-CN" sz="2800" dirty="0"/>
              <a:t>Give thanks with a grateful heart,</a:t>
            </a:r>
          </a:p>
          <a:p>
            <a:r>
              <a:rPr lang="en-US" sz="2800" dirty="0"/>
              <a:t>Give thanks to the Holy One.</a:t>
            </a:r>
          </a:p>
          <a:p>
            <a:r>
              <a:rPr lang="en-US" sz="2800" dirty="0"/>
              <a:t>Give thanks because He’s given Jesus Christ, His Son</a:t>
            </a:r>
            <a:r>
              <a:rPr lang="zh-CN" altLang="en-US" sz="2800" dirty="0"/>
              <a:t>！</a:t>
            </a:r>
            <a:endParaRPr lang="en-US" sz="2800" dirty="0"/>
          </a:p>
          <a:p>
            <a:r>
              <a:rPr lang="en-US" sz="2800" dirty="0"/>
              <a:t>[Repeat x2]</a:t>
            </a:r>
          </a:p>
          <a:p>
            <a:r>
              <a:rPr lang="zh-CN" altLang="en-US" sz="2800" dirty="0"/>
              <a:t>献上感恩的心</a:t>
            </a:r>
            <a:r>
              <a:rPr lang="en-US" altLang="zh-CN" sz="2800" dirty="0"/>
              <a:t>, </a:t>
            </a:r>
            <a:r>
              <a:rPr lang="zh-CN" altLang="en-US" sz="2800" dirty="0"/>
              <a:t>归给至圣权能神。</a:t>
            </a:r>
            <a:endParaRPr lang="en-US" altLang="zh-CN" sz="2800" dirty="0"/>
          </a:p>
          <a:p>
            <a:r>
              <a:rPr lang="zh-CN" altLang="en-US" sz="2800" dirty="0"/>
              <a:t>因祂赐下独生子</a:t>
            </a:r>
            <a:r>
              <a:rPr lang="en-US" altLang="zh-CN" sz="2800" dirty="0"/>
              <a:t>, </a:t>
            </a:r>
            <a:r>
              <a:rPr lang="zh-CN" altLang="en-US" sz="2800" dirty="0"/>
              <a:t>主耶稣基督 </a:t>
            </a:r>
            <a:r>
              <a:rPr lang="en-US" altLang="zh-CN" sz="2800" dirty="0"/>
              <a:t>[x2]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E5F1D-6516-F568-F09B-4F40FAA1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60" y="1021726"/>
            <a:ext cx="6795786" cy="852384"/>
          </a:xfrm>
        </p:spPr>
        <p:txBody>
          <a:bodyPr/>
          <a:lstStyle/>
          <a:p>
            <a:r>
              <a:rPr lang="en-US" b="0" dirty="0"/>
              <a:t>Give Thanks </a:t>
            </a:r>
            <a:r>
              <a:rPr lang="zh-CN" altLang="en-US" b="0" dirty="0"/>
              <a:t>献上感恩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459A-D067-CE4B-B4A3-37D91C66FB74}"/>
              </a:ext>
            </a:extLst>
          </p:cNvPr>
          <p:cNvSpPr txBox="1"/>
          <p:nvPr/>
        </p:nvSpPr>
        <p:spPr>
          <a:xfrm>
            <a:off x="11063334" y="6283105"/>
            <a:ext cx="72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252779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60" y="2194560"/>
            <a:ext cx="7928120" cy="4023360"/>
          </a:xfrm>
        </p:spPr>
        <p:txBody>
          <a:bodyPr/>
          <a:lstStyle/>
          <a:p>
            <a:r>
              <a:rPr lang="en-US" altLang="zh-CN" sz="2800" dirty="0"/>
              <a:t>And now, let the weak say “I am strong”.</a:t>
            </a:r>
          </a:p>
          <a:p>
            <a:r>
              <a:rPr lang="en-US" sz="2800" dirty="0"/>
              <a:t>Let the poor say “I am rich”.</a:t>
            </a:r>
          </a:p>
          <a:p>
            <a:r>
              <a:rPr lang="en-US" sz="2800" dirty="0"/>
              <a:t>Because of what the Lord has done for us. [repeat x2]</a:t>
            </a:r>
          </a:p>
          <a:p>
            <a:r>
              <a:rPr lang="zh-CN" altLang="en-US" sz="2800" dirty="0"/>
              <a:t>如今软弱者已得刚强，贫穷者已成富足。</a:t>
            </a:r>
            <a:endParaRPr lang="en-US" altLang="zh-CN" sz="2800" dirty="0"/>
          </a:p>
          <a:p>
            <a:r>
              <a:rPr lang="zh-CN" altLang="en-US" sz="2800" dirty="0"/>
              <a:t>都因为祂已成就了大事。 </a:t>
            </a:r>
            <a:r>
              <a:rPr lang="en-US" altLang="zh-CN" sz="2800" dirty="0"/>
              <a:t>[x2]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24171-D712-0CA0-98F1-90ED3C79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60" y="1021726"/>
            <a:ext cx="6795786" cy="852384"/>
          </a:xfrm>
        </p:spPr>
        <p:txBody>
          <a:bodyPr/>
          <a:lstStyle/>
          <a:p>
            <a:r>
              <a:rPr lang="en-US" b="0" dirty="0"/>
              <a:t>Give Thanks </a:t>
            </a:r>
            <a:r>
              <a:rPr lang="zh-CN" altLang="en-US" b="0" dirty="0"/>
              <a:t>献上感恩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18B04-897A-384E-E88C-5DBE3A437C94}"/>
              </a:ext>
            </a:extLst>
          </p:cNvPr>
          <p:cNvSpPr txBox="1"/>
          <p:nvPr/>
        </p:nvSpPr>
        <p:spPr>
          <a:xfrm>
            <a:off x="11063334" y="6283105"/>
            <a:ext cx="72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329686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60" y="2194560"/>
            <a:ext cx="7928120" cy="4023360"/>
          </a:xfrm>
        </p:spPr>
        <p:txBody>
          <a:bodyPr/>
          <a:lstStyle/>
          <a:p>
            <a:r>
              <a:rPr lang="en-US" altLang="zh-CN" sz="2800" dirty="0"/>
              <a:t>Give thanks with a grateful heart,</a:t>
            </a:r>
          </a:p>
          <a:p>
            <a:r>
              <a:rPr lang="en-US" sz="2800" dirty="0"/>
              <a:t>Give thanks to the Holy One.</a:t>
            </a:r>
          </a:p>
          <a:p>
            <a:r>
              <a:rPr lang="en-US" sz="2800" dirty="0"/>
              <a:t>Give thanks because He’s given Jesus Christ, His Son!</a:t>
            </a:r>
          </a:p>
          <a:p>
            <a:r>
              <a:rPr lang="zh-CN" altLang="en-US" sz="2800" dirty="0"/>
              <a:t>献上感恩的心</a:t>
            </a:r>
            <a:r>
              <a:rPr lang="en-US" altLang="zh-CN" sz="2800" dirty="0"/>
              <a:t>, </a:t>
            </a:r>
            <a:r>
              <a:rPr lang="zh-CN" altLang="en-US" sz="2800" dirty="0"/>
              <a:t>归给至圣权能神。</a:t>
            </a:r>
            <a:endParaRPr lang="en-US" altLang="zh-CN" sz="2800" dirty="0"/>
          </a:p>
          <a:p>
            <a:r>
              <a:rPr lang="zh-CN" altLang="en-US" sz="2800" dirty="0"/>
              <a:t>因祂赐下独生子</a:t>
            </a:r>
            <a:r>
              <a:rPr lang="en-US" altLang="zh-CN" sz="2800" dirty="0"/>
              <a:t>, </a:t>
            </a:r>
            <a:r>
              <a:rPr lang="zh-CN" altLang="en-US" sz="2800" dirty="0"/>
              <a:t>主耶稣基督！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ED13-129D-5ECE-6665-F659AF5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60" y="1021726"/>
            <a:ext cx="6795786" cy="852384"/>
          </a:xfrm>
        </p:spPr>
        <p:txBody>
          <a:bodyPr/>
          <a:lstStyle/>
          <a:p>
            <a:r>
              <a:rPr lang="en-US" b="0" dirty="0"/>
              <a:t>Give Thanks </a:t>
            </a:r>
            <a:r>
              <a:rPr lang="zh-CN" altLang="en-US" b="0" dirty="0"/>
              <a:t>献上感恩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1E4E8-B9D4-BD2E-55A5-E3A3A3FCB39E}"/>
              </a:ext>
            </a:extLst>
          </p:cNvPr>
          <p:cNvSpPr txBox="1"/>
          <p:nvPr/>
        </p:nvSpPr>
        <p:spPr>
          <a:xfrm>
            <a:off x="11063334" y="6283105"/>
            <a:ext cx="72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116361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60" y="2194560"/>
            <a:ext cx="7928120" cy="4023360"/>
          </a:xfrm>
        </p:spPr>
        <p:txBody>
          <a:bodyPr/>
          <a:lstStyle/>
          <a:p>
            <a:r>
              <a:rPr lang="en-US" altLang="zh-CN" sz="2800" dirty="0"/>
              <a:t>God Himself is with us.</a:t>
            </a:r>
          </a:p>
          <a:p>
            <a:r>
              <a:rPr lang="en-US" sz="2800" dirty="0"/>
              <a:t>Hear the hymns ascending.</a:t>
            </a:r>
          </a:p>
          <a:p>
            <a:r>
              <a:rPr lang="en-US" sz="2800" dirty="0"/>
              <a:t>Saints and angels’ voices blending-</a:t>
            </a:r>
          </a:p>
          <a:p>
            <a:r>
              <a:rPr lang="en-US" sz="2800" dirty="0"/>
              <a:t>Give thanks!</a:t>
            </a:r>
          </a:p>
          <a:p>
            <a:r>
              <a:rPr lang="zh-CN" altLang="en-US" sz="2800" dirty="0"/>
              <a:t>神与我们同在，赞美上达天庭。</a:t>
            </a:r>
            <a:endParaRPr lang="en-US" altLang="zh-CN" sz="2800" dirty="0"/>
          </a:p>
          <a:p>
            <a:r>
              <a:rPr lang="zh-CN" altLang="en-US" sz="2800" dirty="0"/>
              <a:t>众圣与天使和声唱</a:t>
            </a:r>
            <a:r>
              <a:rPr lang="en-US" altLang="zh-CN" sz="2800" dirty="0"/>
              <a:t>-</a:t>
            </a:r>
          </a:p>
          <a:p>
            <a:r>
              <a:rPr lang="zh-CN" altLang="en-US" sz="2800" dirty="0"/>
              <a:t>感恩</a:t>
            </a:r>
            <a:r>
              <a:rPr lang="en-US" altLang="zh-CN" sz="2800" dirty="0"/>
              <a:t>!</a:t>
            </a:r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61366-3E85-EDDF-54B0-60959554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60" y="1021726"/>
            <a:ext cx="6795786" cy="852384"/>
          </a:xfrm>
        </p:spPr>
        <p:txBody>
          <a:bodyPr/>
          <a:lstStyle/>
          <a:p>
            <a:r>
              <a:rPr lang="en-US" b="0" dirty="0"/>
              <a:t>Give Thanks </a:t>
            </a:r>
            <a:r>
              <a:rPr lang="zh-CN" altLang="en-US" b="0" dirty="0"/>
              <a:t>献上感恩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E1F82-CF02-5E56-E4B8-485FFD365D9A}"/>
              </a:ext>
            </a:extLst>
          </p:cNvPr>
          <p:cNvSpPr txBox="1"/>
          <p:nvPr/>
        </p:nvSpPr>
        <p:spPr>
          <a:xfrm>
            <a:off x="11063334" y="6283105"/>
            <a:ext cx="72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14938429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{56A955AE-CE51-47A5-BB63-CB9C8DFC7857}tf89338750_win32</Template>
  <TotalTime>46</TotalTime>
  <Words>374</Words>
  <Application>Microsoft Office PowerPoint</Application>
  <PresentationFormat>Widescreen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Univers</vt:lpstr>
      <vt:lpstr>GradientVTI</vt:lpstr>
      <vt:lpstr>Give Thanks 献上感恩</vt:lpstr>
      <vt:lpstr>Give Thanks 献上感恩</vt:lpstr>
      <vt:lpstr>Give Thanks 献上感恩</vt:lpstr>
      <vt:lpstr>Give Thanks 献上感恩</vt:lpstr>
      <vt:lpstr>Give Thanks 献上感恩</vt:lpstr>
      <vt:lpstr>Give Thanks 献上感恩</vt:lpstr>
    </vt:vector>
  </TitlesOfParts>
  <Company>POWER Engineers,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Dong, Joseph</dc:creator>
  <cp:lastModifiedBy>Dong, Joseph</cp:lastModifiedBy>
  <cp:revision>6</cp:revision>
  <dcterms:created xsi:type="dcterms:W3CDTF">2024-11-27T02:20:23Z</dcterms:created>
  <dcterms:modified xsi:type="dcterms:W3CDTF">2024-11-28T00:58:33Z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