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embeddedFontLst>
    <p:embeddedFont>
      <p:font typeface="KaiTi" panose="02010609060101010101" pitchFamily="49" charset="-122"/>
      <p:regular r:id="rId15"/>
    </p:embeddedFont>
    <p:embeddedFont>
      <p:font typeface="Play" panose="020B0604020202020204" charset="0"/>
      <p:regular r:id="rId16"/>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jBESroSPyH2HINsCSZkHNmezE9B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ableStyles" Target="tableStyles.xml"/><Relationship Id="rId10" Type="http://schemas.openxmlformats.org/officeDocument/2006/relationships/slide" Target="slides/slide9.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2"/>
          <p:cNvSpPr>
            <a:spLocks noGrp="1"/>
          </p:cNvSpPr>
          <p:nvPr>
            <p:ph type="pic" idx="2"/>
          </p:nvPr>
        </p:nvSpPr>
        <p:spPr>
          <a:xfrm>
            <a:off x="5183188" y="987425"/>
            <a:ext cx="6172200" cy="4873625"/>
          </a:xfrm>
          <a:prstGeom prst="rect">
            <a:avLst/>
          </a:prstGeom>
          <a:noFill/>
          <a:ln>
            <a:noFill/>
          </a:ln>
        </p:spPr>
      </p:sp>
      <p:sp>
        <p:nvSpPr>
          <p:cNvPr id="68" name="Google Shape;68;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descr="Bible Verse of the Day | Daily Scripture | Daily Devotions"/>
          <p:cNvPicPr preferRelativeResize="0"/>
          <p:nvPr/>
        </p:nvPicPr>
        <p:blipFill rotWithShape="1">
          <a:blip r:embed="rId3">
            <a:alphaModFix amt="52000"/>
          </a:blip>
          <a:srcRect/>
          <a:stretch/>
        </p:blipFill>
        <p:spPr>
          <a:xfrm>
            <a:off x="0" y="0"/>
            <a:ext cx="12192000" cy="6858000"/>
          </a:xfrm>
          <a:prstGeom prst="rect">
            <a:avLst/>
          </a:prstGeom>
          <a:noFill/>
          <a:ln>
            <a:noFill/>
          </a:ln>
        </p:spPr>
      </p:pic>
      <p:sp>
        <p:nvSpPr>
          <p:cNvPr id="90" name="Google Shape;90;p1"/>
          <p:cNvSpPr txBox="1">
            <a:spLocks noGrp="1"/>
          </p:cNvSpPr>
          <p:nvPr>
            <p:ph type="ctrTitle"/>
          </p:nvPr>
        </p:nvSpPr>
        <p:spPr>
          <a:xfrm>
            <a:off x="0" y="961092"/>
            <a:ext cx="12192000" cy="297986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5400"/>
              <a:buFont typeface="KaiTi"/>
              <a:buNone/>
            </a:pPr>
            <a:r>
              <a:rPr lang="en-US" sz="5400" b="1">
                <a:solidFill>
                  <a:srgbClr val="002060"/>
                </a:solidFill>
                <a:latin typeface="KaiTi"/>
                <a:ea typeface="KaiTi"/>
                <a:cs typeface="KaiTi"/>
                <a:sym typeface="KaiTi"/>
              </a:rPr>
              <a:t>得胜之祭 – 圣洁生活，得胜的见证</a:t>
            </a:r>
            <a:br>
              <a:rPr lang="en-US" sz="5400" b="1">
                <a:solidFill>
                  <a:srgbClr val="002060"/>
                </a:solidFill>
                <a:latin typeface="KaiTi"/>
                <a:ea typeface="KaiTi"/>
                <a:cs typeface="KaiTi"/>
                <a:sym typeface="KaiTi"/>
              </a:rPr>
            </a:br>
            <a:r>
              <a:rPr lang="en-US" sz="3600" b="1">
                <a:solidFill>
                  <a:srgbClr val="0070C0"/>
                </a:solidFill>
              </a:rPr>
              <a:t> </a:t>
            </a:r>
            <a:r>
              <a:rPr lang="en-US" sz="2800" b="1">
                <a:solidFill>
                  <a:srgbClr val="0070C0"/>
                </a:solidFill>
              </a:rPr>
              <a:t>The Victorious Sacrifice – A Holy Life is the Victorious Testimony</a:t>
            </a:r>
            <a:br>
              <a:rPr lang="en-US" sz="2800">
                <a:solidFill>
                  <a:srgbClr val="0070C0"/>
                </a:solidFill>
              </a:rPr>
            </a:br>
            <a:r>
              <a:rPr lang="en-US" sz="3600">
                <a:solidFill>
                  <a:srgbClr val="0070C0"/>
                </a:solidFill>
              </a:rPr>
              <a:t> </a:t>
            </a:r>
            <a:br>
              <a:rPr lang="en-US" sz="1600"/>
            </a:br>
            <a:r>
              <a:rPr lang="en-US" sz="3200">
                <a:latin typeface="KaiTi"/>
                <a:ea typeface="KaiTi"/>
                <a:cs typeface="KaiTi"/>
                <a:sym typeface="KaiTi"/>
              </a:rPr>
              <a:t>(启示录12:10-11)</a:t>
            </a:r>
            <a:br>
              <a:rPr lang="en-US" sz="3200" b="1">
                <a:solidFill>
                  <a:srgbClr val="002060"/>
                </a:solidFill>
                <a:latin typeface="KaiTi"/>
                <a:ea typeface="KaiTi"/>
                <a:cs typeface="KaiTi"/>
                <a:sym typeface="KaiTi"/>
              </a:rPr>
            </a:br>
            <a:r>
              <a:rPr lang="en-US" sz="2800" b="1">
                <a:solidFill>
                  <a:srgbClr val="002060"/>
                </a:solidFill>
                <a:latin typeface="KaiTi"/>
                <a:ea typeface="KaiTi"/>
                <a:cs typeface="KaiTi"/>
                <a:sym typeface="KaiTi"/>
              </a:rPr>
              <a:t>9/27/2026</a:t>
            </a:r>
            <a:endParaRPr b="1">
              <a:solidFill>
                <a:srgbClr val="002060"/>
              </a:solidFill>
              <a:latin typeface="KaiTi"/>
              <a:ea typeface="KaiTi"/>
              <a:cs typeface="KaiTi"/>
              <a:sym typeface="KaiTi"/>
            </a:endParaRPr>
          </a:p>
        </p:txBody>
      </p:sp>
      <p:sp>
        <p:nvSpPr>
          <p:cNvPr id="91" name="Google Shape;91;p1"/>
          <p:cNvSpPr txBox="1">
            <a:spLocks noGrp="1"/>
          </p:cNvSpPr>
          <p:nvPr>
            <p:ph type="subTitle" idx="1"/>
          </p:nvPr>
        </p:nvSpPr>
        <p:spPr>
          <a:xfrm>
            <a:off x="179294" y="374744"/>
            <a:ext cx="3854824" cy="50738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2800"/>
              <a:buNone/>
            </a:pPr>
            <a:r>
              <a:rPr lang="en-US" sz="2800" b="1">
                <a:solidFill>
                  <a:srgbClr val="002060"/>
                </a:solidFill>
                <a:latin typeface="KaiTi"/>
                <a:ea typeface="KaiTi"/>
                <a:cs typeface="KaiTi"/>
                <a:sym typeface="KaiTi"/>
              </a:rPr>
              <a:t>当作圣洁的活祭献与神</a:t>
            </a:r>
            <a:endParaRPr sz="2800" b="1">
              <a:solidFill>
                <a:srgbClr val="002060"/>
              </a:solidFill>
              <a:latin typeface="KaiTi"/>
              <a:ea typeface="KaiTi"/>
              <a:cs typeface="KaiTi"/>
              <a:sym typeface="KaiT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D8E3CF"/>
        </a:solidFill>
        <a:effectLst/>
      </p:bgPr>
    </p:bg>
    <p:spTree>
      <p:nvGrpSpPr>
        <p:cNvPr id="1" name="Shape 96"/>
        <p:cNvGrpSpPr/>
        <p:nvPr/>
      </p:nvGrpSpPr>
      <p:grpSpPr>
        <a:xfrm>
          <a:off x="0" y="0"/>
          <a:ext cx="0" cy="0"/>
          <a:chOff x="0" y="0"/>
          <a:chExt cx="0" cy="0"/>
        </a:xfrm>
      </p:grpSpPr>
      <p:sp>
        <p:nvSpPr>
          <p:cNvPr id="97" name="Google Shape;97;p2"/>
          <p:cNvSpPr txBox="1"/>
          <p:nvPr/>
        </p:nvSpPr>
        <p:spPr>
          <a:xfrm>
            <a:off x="2276275" y="2348375"/>
            <a:ext cx="7848300" cy="2308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0" i="0" u="none" strike="noStrike" cap="none">
                <a:solidFill>
                  <a:srgbClr val="275317"/>
                </a:solidFill>
                <a:latin typeface="Arial"/>
                <a:ea typeface="Arial"/>
                <a:cs typeface="Arial"/>
                <a:sym typeface="Arial"/>
              </a:rPr>
              <a:t>1.得胜之祭 – 羔羊宝血，得胜的根基</a:t>
            </a:r>
            <a:endParaRPr sz="3600" b="0" i="0" u="none" strike="noStrike" cap="none">
              <a:solidFill>
                <a:srgbClr val="275317"/>
              </a:solidFill>
              <a:latin typeface="Arial"/>
              <a:ea typeface="Arial"/>
              <a:cs typeface="Arial"/>
              <a:sym typeface="Arial"/>
            </a:endParaRPr>
          </a:p>
          <a:p>
            <a:pPr marL="0" marR="0" lvl="0" indent="0" algn="l" rtl="0">
              <a:spcBef>
                <a:spcPts val="0"/>
              </a:spcBef>
              <a:spcAft>
                <a:spcPts val="0"/>
              </a:spcAft>
              <a:buNone/>
            </a:pPr>
            <a:r>
              <a:rPr lang="en-US" sz="3600" b="0" i="0" u="none" strike="noStrike" cap="none">
                <a:solidFill>
                  <a:srgbClr val="275317"/>
                </a:solidFill>
                <a:latin typeface="Arial"/>
                <a:ea typeface="Arial"/>
                <a:cs typeface="Arial"/>
                <a:sym typeface="Arial"/>
              </a:rPr>
              <a:t>2.得胜之祭 - 不惜生命，得胜的献上</a:t>
            </a:r>
            <a:endParaRPr sz="3600" b="0" i="0" u="none" strike="noStrike" cap="none">
              <a:solidFill>
                <a:srgbClr val="275317"/>
              </a:solidFill>
              <a:latin typeface="Arial"/>
              <a:ea typeface="Arial"/>
              <a:cs typeface="Arial"/>
              <a:sym typeface="Arial"/>
            </a:endParaRPr>
          </a:p>
          <a:p>
            <a:pPr marL="0" marR="0" lvl="0" indent="0" algn="l" rtl="0">
              <a:spcBef>
                <a:spcPts val="0"/>
              </a:spcBef>
              <a:spcAft>
                <a:spcPts val="0"/>
              </a:spcAft>
              <a:buNone/>
            </a:pPr>
            <a:r>
              <a:rPr lang="en-US" sz="3600" b="1" i="0" u="none" strike="noStrike" cap="none">
                <a:solidFill>
                  <a:srgbClr val="275317"/>
                </a:solidFill>
                <a:latin typeface="Arial"/>
                <a:ea typeface="Arial"/>
                <a:cs typeface="Arial"/>
                <a:sym typeface="Arial"/>
              </a:rPr>
              <a:t>3.得胜之祭 – 圣洁生活，得胜的见证</a:t>
            </a:r>
            <a:endParaRPr sz="3600" b="1" i="0" u="none" strike="noStrike" cap="none">
              <a:solidFill>
                <a:srgbClr val="275317"/>
              </a:solidFill>
              <a:latin typeface="Arial"/>
              <a:ea typeface="Arial"/>
              <a:cs typeface="Arial"/>
              <a:sym typeface="Arial"/>
            </a:endParaRPr>
          </a:p>
          <a:p>
            <a:pPr marL="0" marR="0" lvl="0" indent="0" algn="l" rtl="0">
              <a:spcBef>
                <a:spcPts val="0"/>
              </a:spcBef>
              <a:spcAft>
                <a:spcPts val="0"/>
              </a:spcAft>
              <a:buNone/>
            </a:pPr>
            <a:r>
              <a:rPr lang="en-US" sz="3600" b="0" i="0" u="none" strike="noStrike" cap="none">
                <a:solidFill>
                  <a:srgbClr val="275317"/>
                </a:solidFill>
                <a:latin typeface="Arial"/>
                <a:ea typeface="Arial"/>
                <a:cs typeface="Arial"/>
                <a:sym typeface="Arial"/>
              </a:rPr>
              <a:t>4.得胜之祭 – 胜过死亡，得胜的生命</a:t>
            </a:r>
            <a:endParaRPr sz="3600" b="0" i="0" u="none" strike="noStrike" cap="none">
              <a:solidFill>
                <a:srgbClr val="275317"/>
              </a:solidFill>
              <a:latin typeface="Arial"/>
              <a:ea typeface="Arial"/>
              <a:cs typeface="Arial"/>
              <a:sym typeface="Arial"/>
            </a:endParaRPr>
          </a:p>
        </p:txBody>
      </p:sp>
      <p:sp>
        <p:nvSpPr>
          <p:cNvPr id="98" name="Google Shape;98;p2"/>
          <p:cNvSpPr txBox="1"/>
          <p:nvPr/>
        </p:nvSpPr>
        <p:spPr>
          <a:xfrm>
            <a:off x="3540869" y="1050587"/>
            <a:ext cx="4649821"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i="0" u="none" strike="noStrike" cap="none">
                <a:solidFill>
                  <a:srgbClr val="275317"/>
                </a:solidFill>
                <a:latin typeface="Arial"/>
                <a:ea typeface="Arial"/>
                <a:cs typeface="Arial"/>
                <a:sym typeface="Arial"/>
              </a:rPr>
              <a:t>得胜之祭</a:t>
            </a:r>
            <a:endParaRPr sz="4000" b="1" i="0" u="none" strike="noStrike" cap="none">
              <a:solidFill>
                <a:srgbClr val="275317"/>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D8E3CF"/>
        </a:solidFill>
        <a:effectLst/>
      </p:bgPr>
    </p:bg>
    <p:spTree>
      <p:nvGrpSpPr>
        <p:cNvPr id="1" name="Shape 103"/>
        <p:cNvGrpSpPr/>
        <p:nvPr/>
      </p:nvGrpSpPr>
      <p:grpSpPr>
        <a:xfrm>
          <a:off x="0" y="0"/>
          <a:ext cx="0" cy="0"/>
          <a:chOff x="0" y="0"/>
          <a:chExt cx="0" cy="0"/>
        </a:xfrm>
      </p:grpSpPr>
      <p:sp>
        <p:nvSpPr>
          <p:cNvPr id="104" name="Google Shape;104;p3"/>
          <p:cNvSpPr txBox="1">
            <a:spLocks noGrp="1"/>
          </p:cNvSpPr>
          <p:nvPr>
            <p:ph type="body" idx="1"/>
          </p:nvPr>
        </p:nvSpPr>
        <p:spPr>
          <a:xfrm>
            <a:off x="4834647" y="0"/>
            <a:ext cx="7357353" cy="6857999"/>
          </a:xfrm>
          <a:prstGeom prst="rect">
            <a:avLst/>
          </a:prstGeom>
          <a:solidFill>
            <a:srgbClr val="D9E5F8"/>
          </a:solid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7030A0"/>
              </a:buClr>
              <a:buSzPts val="3600"/>
              <a:buNone/>
            </a:pPr>
            <a:r>
              <a:rPr lang="en-US" sz="3600" b="1">
                <a:solidFill>
                  <a:srgbClr val="7030A0"/>
                </a:solidFill>
                <a:latin typeface="KaiTi"/>
                <a:ea typeface="KaiTi"/>
                <a:cs typeface="KaiTi"/>
                <a:sym typeface="KaiTi"/>
              </a:rPr>
              <a:t>启示录12:10</a:t>
            </a:r>
            <a:r>
              <a:rPr lang="en-US" sz="3600">
                <a:solidFill>
                  <a:srgbClr val="7030A0"/>
                </a:solidFill>
                <a:latin typeface="KaiTi"/>
                <a:ea typeface="KaiTi"/>
                <a:cs typeface="KaiTi"/>
                <a:sym typeface="KaiTi"/>
              </a:rPr>
              <a:t> 我听见在天上有大声音说：“我神的救恩、能力、国度，并他基督的权柄，现在都来到了！因为那在我们神面前昼夜控告我们弟兄的，已经被摔下去了。11 弟兄</a:t>
            </a:r>
            <a:r>
              <a:rPr lang="en-US" sz="3600" b="1">
                <a:solidFill>
                  <a:srgbClr val="275317"/>
                </a:solidFill>
                <a:latin typeface="KaiTi"/>
                <a:ea typeface="KaiTi"/>
                <a:cs typeface="KaiTi"/>
                <a:sym typeface="KaiTi"/>
              </a:rPr>
              <a:t>胜</a:t>
            </a:r>
            <a:r>
              <a:rPr lang="en-US" sz="3600">
                <a:solidFill>
                  <a:srgbClr val="7030A0"/>
                </a:solidFill>
                <a:latin typeface="KaiTi"/>
                <a:ea typeface="KaiTi"/>
                <a:cs typeface="KaiTi"/>
                <a:sym typeface="KaiTi"/>
              </a:rPr>
              <a:t>过它，是因</a:t>
            </a:r>
            <a:r>
              <a:rPr lang="en-US" sz="3600" b="1">
                <a:solidFill>
                  <a:srgbClr val="275317"/>
                </a:solidFill>
                <a:latin typeface="KaiTi"/>
                <a:ea typeface="KaiTi"/>
                <a:cs typeface="KaiTi"/>
                <a:sym typeface="KaiTi"/>
              </a:rPr>
              <a:t>羔羊的血</a:t>
            </a:r>
            <a:r>
              <a:rPr lang="en-US" sz="3600">
                <a:solidFill>
                  <a:srgbClr val="7030A0"/>
                </a:solidFill>
                <a:latin typeface="KaiTi"/>
                <a:ea typeface="KaiTi"/>
                <a:cs typeface="KaiTi"/>
                <a:sym typeface="KaiTi"/>
              </a:rPr>
              <a:t>和自己所</a:t>
            </a:r>
            <a:r>
              <a:rPr lang="en-US" sz="3600" b="1">
                <a:solidFill>
                  <a:srgbClr val="275317"/>
                </a:solidFill>
                <a:latin typeface="KaiTi"/>
                <a:ea typeface="KaiTi"/>
                <a:cs typeface="KaiTi"/>
                <a:sym typeface="KaiTi"/>
              </a:rPr>
              <a:t>见证的道</a:t>
            </a:r>
            <a:r>
              <a:rPr lang="en-US" sz="3600">
                <a:solidFill>
                  <a:srgbClr val="7030A0"/>
                </a:solidFill>
                <a:latin typeface="KaiTi"/>
                <a:ea typeface="KaiTi"/>
                <a:cs typeface="KaiTi"/>
                <a:sym typeface="KaiTi"/>
              </a:rPr>
              <a:t>。他们虽至于死，也不爱惜性命。</a:t>
            </a:r>
            <a:endParaRPr sz="3200">
              <a:solidFill>
                <a:srgbClr val="7030A0"/>
              </a:solidFill>
              <a:latin typeface="KaiTi"/>
              <a:ea typeface="KaiTi"/>
              <a:cs typeface="KaiTi"/>
              <a:sym typeface="KaiTi"/>
            </a:endParaRPr>
          </a:p>
          <a:p>
            <a:pPr marL="0" lvl="0" indent="0" algn="l" rtl="0">
              <a:lnSpc>
                <a:spcPct val="90000"/>
              </a:lnSpc>
              <a:spcBef>
                <a:spcPts val="1000"/>
              </a:spcBef>
              <a:spcAft>
                <a:spcPts val="0"/>
              </a:spcAft>
              <a:buClr>
                <a:srgbClr val="0070C0"/>
              </a:buClr>
              <a:buSzPts val="2400"/>
              <a:buNone/>
            </a:pPr>
            <a:r>
              <a:rPr lang="en-US" sz="2400">
                <a:solidFill>
                  <a:srgbClr val="0070C0"/>
                </a:solidFill>
                <a:latin typeface="KaiTi"/>
                <a:ea typeface="KaiTi"/>
                <a:cs typeface="KaiTi"/>
                <a:sym typeface="KaiTi"/>
              </a:rPr>
              <a:t>Revelation 12:10</a:t>
            </a:r>
            <a:r>
              <a:rPr lang="en-US" sz="2400">
                <a:solidFill>
                  <a:srgbClr val="0070C0"/>
                </a:solidFill>
              </a:rPr>
              <a:t> And I heard a loud voice in heaven, saying, “Now the salvation and the power and the kingdom of our God and the authority of his Christ have come, for the accuser of our brothers has been thrown down, who accuses them day and night before our God.11 And they have conquered him by the blood of the Lamb and by the word of their testimony, for they loved not their lives even unto death.</a:t>
            </a:r>
            <a:endParaRPr/>
          </a:p>
          <a:p>
            <a:pPr marL="0" lvl="0" indent="0" algn="l" rtl="0">
              <a:lnSpc>
                <a:spcPct val="90000"/>
              </a:lnSpc>
              <a:spcBef>
                <a:spcPts val="1000"/>
              </a:spcBef>
              <a:spcAft>
                <a:spcPts val="0"/>
              </a:spcAft>
              <a:buClr>
                <a:schemeClr val="dk1"/>
              </a:buClr>
              <a:buSzPts val="2400"/>
              <a:buNone/>
            </a:pPr>
            <a:endParaRPr sz="2400">
              <a:solidFill>
                <a:srgbClr val="0070C0"/>
              </a:solidFill>
            </a:endParaRPr>
          </a:p>
          <a:p>
            <a:pPr marL="0" lvl="0" indent="0" algn="l" rtl="0">
              <a:lnSpc>
                <a:spcPct val="90000"/>
              </a:lnSpc>
              <a:spcBef>
                <a:spcPts val="1000"/>
              </a:spcBef>
              <a:spcAft>
                <a:spcPts val="0"/>
              </a:spcAft>
              <a:buClr>
                <a:schemeClr val="dk1"/>
              </a:buClr>
              <a:buSzPts val="2600"/>
              <a:buNone/>
            </a:pPr>
            <a:endParaRPr sz="2600">
              <a:solidFill>
                <a:srgbClr val="0070C0"/>
              </a:solidFill>
              <a:latin typeface="KaiTi"/>
              <a:ea typeface="KaiTi"/>
              <a:cs typeface="KaiTi"/>
              <a:sym typeface="KaiTi"/>
            </a:endParaRPr>
          </a:p>
        </p:txBody>
      </p:sp>
      <p:sp>
        <p:nvSpPr>
          <p:cNvPr id="105" name="Google Shape;105;p3"/>
          <p:cNvSpPr txBox="1"/>
          <p:nvPr/>
        </p:nvSpPr>
        <p:spPr>
          <a:xfrm>
            <a:off x="97276" y="519571"/>
            <a:ext cx="4766554" cy="526297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rgbClr val="002060"/>
                </a:solidFill>
                <a:latin typeface="KaiTi"/>
                <a:ea typeface="KaiTi"/>
                <a:cs typeface="KaiTi"/>
                <a:sym typeface="KaiTi"/>
              </a:rPr>
              <a:t>1.羔羊宝血是得胜的根基</a:t>
            </a:r>
            <a:endParaRPr sz="3200" b="1">
              <a:solidFill>
                <a:srgbClr val="002060"/>
              </a:solidFill>
              <a:latin typeface="KaiTi"/>
              <a:ea typeface="KaiTi"/>
              <a:cs typeface="KaiTi"/>
              <a:sym typeface="KaiTi"/>
            </a:endParaRPr>
          </a:p>
          <a:p>
            <a:pPr marL="0" marR="0" lvl="0" indent="0" algn="l" rtl="0">
              <a:spcBef>
                <a:spcPts val="0"/>
              </a:spcBef>
              <a:spcAft>
                <a:spcPts val="0"/>
              </a:spcAft>
              <a:buNone/>
            </a:pPr>
            <a:endParaRPr sz="2600" b="1">
              <a:solidFill>
                <a:srgbClr val="3A7D22"/>
              </a:solidFill>
              <a:latin typeface="KaiTi"/>
              <a:ea typeface="KaiTi"/>
              <a:cs typeface="KaiTi"/>
              <a:sym typeface="KaiTi"/>
            </a:endParaRPr>
          </a:p>
          <a:p>
            <a:pPr marL="0" marR="0" lvl="0" indent="0" algn="l" rtl="0">
              <a:spcBef>
                <a:spcPts val="0"/>
              </a:spcBef>
              <a:spcAft>
                <a:spcPts val="0"/>
              </a:spcAft>
              <a:buNone/>
            </a:pPr>
            <a:r>
              <a:rPr lang="en-US" sz="3200" b="1">
                <a:solidFill>
                  <a:srgbClr val="002060"/>
                </a:solidFill>
                <a:latin typeface="KaiTi"/>
                <a:ea typeface="KaiTi"/>
                <a:cs typeface="KaiTi"/>
                <a:sym typeface="KaiTi"/>
              </a:rPr>
              <a:t>2.持守真道是得胜的见证</a:t>
            </a:r>
            <a:endParaRPr sz="3200" b="1">
              <a:solidFill>
                <a:srgbClr val="002060"/>
              </a:solidFill>
              <a:latin typeface="KaiTi"/>
              <a:ea typeface="KaiTi"/>
              <a:cs typeface="KaiTi"/>
              <a:sym typeface="KaiTi"/>
            </a:endParaRPr>
          </a:p>
          <a:p>
            <a:pPr marL="0" marR="0" lvl="0" indent="0" algn="l" rtl="0">
              <a:spcBef>
                <a:spcPts val="0"/>
              </a:spcBef>
              <a:spcAft>
                <a:spcPts val="0"/>
              </a:spcAft>
              <a:buNone/>
            </a:pPr>
            <a:r>
              <a:rPr lang="en-US" sz="3200" b="1">
                <a:solidFill>
                  <a:srgbClr val="002060"/>
                </a:solidFill>
                <a:latin typeface="KaiTi"/>
                <a:ea typeface="KaiTi"/>
                <a:cs typeface="KaiTi"/>
                <a:sym typeface="KaiTi"/>
              </a:rPr>
              <a:t> </a:t>
            </a:r>
            <a:r>
              <a:rPr lang="en-US" sz="2800" b="1">
                <a:solidFill>
                  <a:srgbClr val="275317"/>
                </a:solidFill>
                <a:latin typeface="KaiTi"/>
                <a:ea typeface="KaiTi"/>
                <a:cs typeface="KaiTi"/>
                <a:sym typeface="KaiTi"/>
              </a:rPr>
              <a:t>（1）用生命持守真道</a:t>
            </a:r>
            <a:endParaRPr sz="2800" b="1">
              <a:solidFill>
                <a:srgbClr val="275317"/>
              </a:solidFill>
              <a:latin typeface="KaiTi"/>
              <a:ea typeface="KaiTi"/>
              <a:cs typeface="KaiTi"/>
              <a:sym typeface="KaiTi"/>
            </a:endParaRPr>
          </a:p>
          <a:p>
            <a:pPr marL="0" marR="0" lvl="0" indent="0" algn="l" rtl="0">
              <a:spcBef>
                <a:spcPts val="0"/>
              </a:spcBef>
              <a:spcAft>
                <a:spcPts val="0"/>
              </a:spcAft>
              <a:buNone/>
            </a:pPr>
            <a:r>
              <a:rPr lang="en-US" sz="2800" b="1">
                <a:solidFill>
                  <a:srgbClr val="275317"/>
                </a:solidFill>
                <a:latin typeface="KaiTi"/>
                <a:ea typeface="KaiTi"/>
                <a:cs typeface="KaiTi"/>
                <a:sym typeface="KaiTi"/>
              </a:rPr>
              <a:t> （2）得胜的见证必得得胜</a:t>
            </a:r>
            <a:endParaRPr sz="2800" b="1">
              <a:solidFill>
                <a:srgbClr val="275317"/>
              </a:solidFill>
              <a:latin typeface="KaiTi"/>
              <a:ea typeface="KaiTi"/>
              <a:cs typeface="KaiTi"/>
              <a:sym typeface="KaiTi"/>
            </a:endParaRPr>
          </a:p>
          <a:p>
            <a:pPr marL="0" marR="0" lvl="0" indent="0" algn="l" rtl="0">
              <a:spcBef>
                <a:spcPts val="0"/>
              </a:spcBef>
              <a:spcAft>
                <a:spcPts val="0"/>
              </a:spcAft>
              <a:buNone/>
            </a:pPr>
            <a:r>
              <a:rPr lang="en-US" sz="2800" b="1">
                <a:solidFill>
                  <a:srgbClr val="275317"/>
                </a:solidFill>
                <a:latin typeface="KaiTi"/>
                <a:ea typeface="KaiTi"/>
                <a:cs typeface="KaiTi"/>
                <a:sym typeface="KaiTi"/>
              </a:rPr>
              <a:t>      的生命</a:t>
            </a:r>
            <a:endParaRPr sz="2800" b="1">
              <a:solidFill>
                <a:srgbClr val="275317"/>
              </a:solidFill>
              <a:latin typeface="KaiTi"/>
              <a:ea typeface="KaiTi"/>
              <a:cs typeface="KaiTi"/>
              <a:sym typeface="KaiTi"/>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2800">
                <a:solidFill>
                  <a:srgbClr val="7030A0"/>
                </a:solidFill>
                <a:latin typeface="KaiTi"/>
                <a:ea typeface="KaiTi"/>
                <a:cs typeface="KaiTi"/>
                <a:sym typeface="KaiTi"/>
              </a:rPr>
              <a:t>约12:25 b在这世上恨恶自己生命的，就要保守生命到永生。</a:t>
            </a:r>
            <a:endParaRPr sz="2800" b="1">
              <a:solidFill>
                <a:srgbClr val="7030A0"/>
              </a:solidFill>
              <a:latin typeface="KaiTi"/>
              <a:ea typeface="KaiTi"/>
              <a:cs typeface="KaiTi"/>
              <a:sym typeface="KaiTi"/>
            </a:endParaRPr>
          </a:p>
          <a:p>
            <a:pPr marL="0" marR="0" lvl="0" indent="0" algn="l" rtl="0">
              <a:spcBef>
                <a:spcPts val="0"/>
              </a:spcBef>
              <a:spcAft>
                <a:spcPts val="0"/>
              </a:spcAft>
              <a:buNone/>
            </a:pPr>
            <a:endParaRPr sz="2800" b="1">
              <a:solidFill>
                <a:srgbClr val="3A7D22"/>
              </a:solidFill>
              <a:latin typeface="KaiTi"/>
              <a:ea typeface="KaiTi"/>
              <a:cs typeface="KaiTi"/>
              <a:sym typeface="KaiTi"/>
            </a:endParaRPr>
          </a:p>
          <a:p>
            <a:pPr marL="0" marR="0" lvl="0" indent="0" algn="l" rtl="0">
              <a:spcBef>
                <a:spcPts val="0"/>
              </a:spcBef>
              <a:spcAft>
                <a:spcPts val="0"/>
              </a:spcAft>
              <a:buNone/>
            </a:pPr>
            <a:endParaRPr sz="2800" b="1">
              <a:solidFill>
                <a:srgbClr val="275317"/>
              </a:solidFill>
              <a:latin typeface="KaiTi"/>
              <a:ea typeface="KaiTi"/>
              <a:cs typeface="KaiTi"/>
              <a:sym typeface="KaiT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D8E3CF"/>
        </a:solidFill>
        <a:effectLst/>
      </p:bgPr>
    </p:bg>
    <p:spTree>
      <p:nvGrpSpPr>
        <p:cNvPr id="1" name="Shape 109"/>
        <p:cNvGrpSpPr/>
        <p:nvPr/>
      </p:nvGrpSpPr>
      <p:grpSpPr>
        <a:xfrm>
          <a:off x="0" y="0"/>
          <a:ext cx="0" cy="0"/>
          <a:chOff x="0" y="0"/>
          <a:chExt cx="0" cy="0"/>
        </a:xfrm>
      </p:grpSpPr>
      <p:pic>
        <p:nvPicPr>
          <p:cNvPr id="110" name="Google Shape;110;p4" descr="新年献活祭"/>
          <p:cNvPicPr preferRelativeResize="0"/>
          <p:nvPr/>
        </p:nvPicPr>
        <p:blipFill rotWithShape="1">
          <a:blip r:embed="rId3">
            <a:alphaModFix amt="18000"/>
          </a:blip>
          <a:srcRect/>
          <a:stretch/>
        </p:blipFill>
        <p:spPr>
          <a:xfrm>
            <a:off x="5776856" y="0"/>
            <a:ext cx="6415144" cy="6938682"/>
          </a:xfrm>
          <a:prstGeom prst="rect">
            <a:avLst/>
          </a:prstGeom>
          <a:noFill/>
          <a:ln>
            <a:noFill/>
          </a:ln>
        </p:spPr>
      </p:pic>
      <p:sp>
        <p:nvSpPr>
          <p:cNvPr id="111" name="Google Shape;111;p4"/>
          <p:cNvSpPr txBox="1"/>
          <p:nvPr/>
        </p:nvSpPr>
        <p:spPr>
          <a:xfrm>
            <a:off x="0" y="91439"/>
            <a:ext cx="12192000" cy="61863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2800" b="1">
                <a:solidFill>
                  <a:srgbClr val="002060"/>
                </a:solidFill>
                <a:latin typeface="KaiTi"/>
                <a:ea typeface="KaiTi"/>
                <a:cs typeface="KaiTi"/>
                <a:sym typeface="KaiTi"/>
              </a:rPr>
              <a:t>当作圣洁的活祭献与神</a:t>
            </a:r>
            <a:endParaRPr sz="2800" b="1">
              <a:solidFill>
                <a:srgbClr val="002060"/>
              </a:solidFill>
              <a:latin typeface="KaiTi"/>
              <a:ea typeface="KaiTi"/>
              <a:cs typeface="KaiTi"/>
              <a:sym typeface="KaiTi"/>
            </a:endParaRPr>
          </a:p>
          <a:p>
            <a:pPr marL="0" marR="0" lvl="0" indent="0" algn="ctr" rtl="0">
              <a:spcBef>
                <a:spcPts val="0"/>
              </a:spcBef>
              <a:spcAft>
                <a:spcPts val="0"/>
              </a:spcAft>
              <a:buNone/>
            </a:pPr>
            <a:endParaRPr sz="1800">
              <a:solidFill>
                <a:schemeClr val="dk1"/>
              </a:solidFill>
              <a:latin typeface="Arial"/>
              <a:ea typeface="Arial"/>
              <a:cs typeface="Arial"/>
              <a:sym typeface="Arial"/>
            </a:endParaRPr>
          </a:p>
          <a:p>
            <a:pPr marL="0" marR="0" lvl="0" indent="0" algn="ctr" rtl="0">
              <a:spcBef>
                <a:spcPts val="0"/>
              </a:spcBef>
              <a:spcAft>
                <a:spcPts val="0"/>
              </a:spcAft>
              <a:buNone/>
            </a:pPr>
            <a:r>
              <a:rPr lang="en-US" sz="4800" b="1">
                <a:solidFill>
                  <a:srgbClr val="002060"/>
                </a:solidFill>
                <a:latin typeface="KaiTi"/>
                <a:ea typeface="KaiTi"/>
                <a:cs typeface="KaiTi"/>
                <a:sym typeface="KaiTi"/>
              </a:rPr>
              <a:t>得胜之祭 – 圣洁生活，得胜的见证</a:t>
            </a:r>
            <a:br>
              <a:rPr lang="en-US" sz="4400" b="1">
                <a:solidFill>
                  <a:srgbClr val="002060"/>
                </a:solidFill>
                <a:latin typeface="KaiTi"/>
                <a:ea typeface="KaiTi"/>
                <a:cs typeface="KaiTi"/>
                <a:sym typeface="KaiTi"/>
              </a:rPr>
            </a:br>
            <a:r>
              <a:rPr lang="en-US" sz="4400" b="1">
                <a:solidFill>
                  <a:srgbClr val="002060"/>
                </a:solidFill>
                <a:latin typeface="KaiTi"/>
                <a:ea typeface="KaiTi"/>
                <a:cs typeface="KaiTi"/>
                <a:sym typeface="KaiTi"/>
              </a:rPr>
              <a:t> </a:t>
            </a:r>
            <a:r>
              <a:rPr lang="en-US" sz="2400" b="1">
                <a:solidFill>
                  <a:srgbClr val="0070C0"/>
                </a:solidFill>
                <a:latin typeface="Arial"/>
                <a:ea typeface="Arial"/>
                <a:cs typeface="Arial"/>
                <a:sym typeface="Arial"/>
              </a:rPr>
              <a:t>The Victorious Sacrifice – A Holy Life is the Victorious Testimony</a:t>
            </a:r>
            <a:br>
              <a:rPr lang="en-US" sz="2400">
                <a:solidFill>
                  <a:srgbClr val="0070C0"/>
                </a:solidFill>
                <a:latin typeface="Arial"/>
                <a:ea typeface="Arial"/>
                <a:cs typeface="Arial"/>
                <a:sym typeface="Arial"/>
              </a:rPr>
            </a:br>
            <a:endParaRPr sz="2400" b="1">
              <a:solidFill>
                <a:srgbClr val="002060"/>
              </a:solidFill>
              <a:latin typeface="KaiTi"/>
              <a:ea typeface="KaiTi"/>
              <a:cs typeface="KaiTi"/>
              <a:sym typeface="KaiTi"/>
            </a:endParaRPr>
          </a:p>
          <a:p>
            <a:pPr marL="0" marR="0" lvl="0" indent="0" algn="l" rtl="0">
              <a:spcBef>
                <a:spcPts val="0"/>
              </a:spcBef>
              <a:spcAft>
                <a:spcPts val="0"/>
              </a:spcAft>
              <a:buNone/>
            </a:pPr>
            <a:r>
              <a:rPr lang="en-US" sz="4000" b="1">
                <a:solidFill>
                  <a:srgbClr val="002060"/>
                </a:solidFill>
                <a:latin typeface="KaiTi"/>
                <a:ea typeface="KaiTi"/>
                <a:cs typeface="KaiTi"/>
                <a:sym typeface="KaiTi"/>
              </a:rPr>
              <a:t>一、得胜见证的启示</a:t>
            </a:r>
            <a:endParaRPr sz="4000" b="1">
              <a:solidFill>
                <a:srgbClr val="002060"/>
              </a:solidFill>
              <a:latin typeface="KaiTi"/>
              <a:ea typeface="KaiTi"/>
              <a:cs typeface="KaiTi"/>
              <a:sym typeface="KaiTi"/>
            </a:endParaRPr>
          </a:p>
          <a:p>
            <a:pPr marL="0" marR="0" lvl="0" indent="0" algn="l" rtl="0">
              <a:spcBef>
                <a:spcPts val="0"/>
              </a:spcBef>
              <a:spcAft>
                <a:spcPts val="0"/>
              </a:spcAft>
              <a:buNone/>
            </a:pPr>
            <a:r>
              <a:rPr lang="en-US" sz="2400">
                <a:solidFill>
                  <a:srgbClr val="0070C0"/>
                </a:solidFill>
                <a:latin typeface="Arial"/>
                <a:ea typeface="Arial"/>
                <a:cs typeface="Arial"/>
                <a:sym typeface="Arial"/>
              </a:rPr>
              <a:t>                </a:t>
            </a:r>
            <a:r>
              <a:rPr lang="en-US" sz="2400" b="1">
                <a:solidFill>
                  <a:srgbClr val="0070C0"/>
                </a:solidFill>
                <a:latin typeface="Arial"/>
                <a:ea typeface="Arial"/>
                <a:cs typeface="Arial"/>
                <a:sym typeface="Arial"/>
              </a:rPr>
              <a:t>The Revelation of a Victorious Testimony  </a:t>
            </a:r>
            <a:endParaRPr/>
          </a:p>
          <a:p>
            <a:pPr marL="0" marR="0" lvl="0" indent="0" algn="l" rtl="0">
              <a:spcBef>
                <a:spcPts val="0"/>
              </a:spcBef>
              <a:spcAft>
                <a:spcPts val="0"/>
              </a:spcAft>
              <a:buNone/>
            </a:pPr>
            <a:r>
              <a:rPr lang="en-US" sz="4000" b="1">
                <a:solidFill>
                  <a:srgbClr val="002060"/>
                </a:solidFill>
                <a:latin typeface="KaiTi"/>
                <a:ea typeface="KaiTi"/>
                <a:cs typeface="KaiTi"/>
                <a:sym typeface="KaiTi"/>
              </a:rPr>
              <a:t>二、得胜生命的应许</a:t>
            </a:r>
            <a:endParaRPr sz="2400" b="1">
              <a:solidFill>
                <a:srgbClr val="002060"/>
              </a:solidFill>
              <a:latin typeface="KaiTi"/>
              <a:ea typeface="KaiTi"/>
              <a:cs typeface="KaiTi"/>
              <a:sym typeface="KaiTi"/>
            </a:endParaRPr>
          </a:p>
          <a:p>
            <a:pPr marL="0" marR="0" lvl="0" indent="0" algn="l" rtl="0">
              <a:spcBef>
                <a:spcPts val="0"/>
              </a:spcBef>
              <a:spcAft>
                <a:spcPts val="0"/>
              </a:spcAft>
              <a:buNone/>
            </a:pPr>
            <a:r>
              <a:rPr lang="en-US" sz="2400" b="1">
                <a:solidFill>
                  <a:srgbClr val="002060"/>
                </a:solidFill>
                <a:latin typeface="KaiTi"/>
                <a:ea typeface="KaiTi"/>
                <a:cs typeface="KaiTi"/>
                <a:sym typeface="KaiTi"/>
              </a:rPr>
              <a:t>       </a:t>
            </a:r>
            <a:r>
              <a:rPr lang="en-US" sz="2400" b="1">
                <a:solidFill>
                  <a:srgbClr val="0070C0"/>
                </a:solidFill>
                <a:latin typeface="Arial"/>
                <a:ea typeface="Arial"/>
                <a:cs typeface="Arial"/>
                <a:sym typeface="Arial"/>
              </a:rPr>
              <a:t>The Promise of a Victorious Life </a:t>
            </a:r>
            <a:endParaRPr sz="2400">
              <a:solidFill>
                <a:srgbClr val="0070C0"/>
              </a:solidFill>
              <a:latin typeface="Arial"/>
              <a:ea typeface="Arial"/>
              <a:cs typeface="Arial"/>
              <a:sym typeface="Arial"/>
            </a:endParaRPr>
          </a:p>
          <a:p>
            <a:pPr marL="0" marR="0" lvl="0" indent="0" algn="l" rtl="0">
              <a:spcBef>
                <a:spcPts val="0"/>
              </a:spcBef>
              <a:spcAft>
                <a:spcPts val="0"/>
              </a:spcAft>
              <a:buNone/>
            </a:pPr>
            <a:r>
              <a:rPr lang="en-US" sz="4000" b="1">
                <a:solidFill>
                  <a:srgbClr val="002060"/>
                </a:solidFill>
                <a:latin typeface="KaiTi"/>
                <a:ea typeface="KaiTi"/>
                <a:cs typeface="KaiTi"/>
                <a:sym typeface="KaiTi"/>
              </a:rPr>
              <a:t>三、在得胜的路上行</a:t>
            </a:r>
            <a:endParaRPr sz="4000" b="1">
              <a:solidFill>
                <a:srgbClr val="002060"/>
              </a:solidFill>
              <a:latin typeface="KaiTi"/>
              <a:ea typeface="KaiTi"/>
              <a:cs typeface="KaiTi"/>
              <a:sym typeface="KaiTi"/>
            </a:endParaRPr>
          </a:p>
          <a:p>
            <a:pPr marL="0" marR="0" lvl="0" indent="0" algn="l" rtl="0">
              <a:spcBef>
                <a:spcPts val="0"/>
              </a:spcBef>
              <a:spcAft>
                <a:spcPts val="0"/>
              </a:spcAft>
              <a:buNone/>
            </a:pPr>
            <a:r>
              <a:rPr lang="en-US" sz="1800">
                <a:solidFill>
                  <a:schemeClr val="dk1"/>
                </a:solidFill>
                <a:latin typeface="Arial"/>
                <a:ea typeface="Arial"/>
                <a:cs typeface="Arial"/>
                <a:sym typeface="Arial"/>
              </a:rPr>
              <a:t>                      </a:t>
            </a:r>
            <a:r>
              <a:rPr lang="en-US" sz="2400" b="1">
                <a:solidFill>
                  <a:srgbClr val="0070C0"/>
                </a:solidFill>
                <a:latin typeface="Arial"/>
                <a:ea typeface="Arial"/>
                <a:cs typeface="Arial"/>
                <a:sym typeface="Arial"/>
              </a:rPr>
              <a:t>Walking the Path towards The Victory</a:t>
            </a:r>
            <a:endParaRPr sz="2400">
              <a:solidFill>
                <a:srgbClr val="0070C0"/>
              </a:solidFill>
              <a:latin typeface="Arial"/>
              <a:ea typeface="Arial"/>
              <a:cs typeface="Arial"/>
              <a:sym typeface="Arial"/>
            </a:endParaRPr>
          </a:p>
          <a:p>
            <a:pPr marL="0" marR="0" lvl="0" indent="0" algn="l" rtl="0">
              <a:spcBef>
                <a:spcPts val="0"/>
              </a:spcBef>
              <a:spcAft>
                <a:spcPts val="0"/>
              </a:spcAft>
              <a:buNone/>
            </a:pPr>
            <a:endParaRPr sz="2400">
              <a:solidFill>
                <a:srgbClr val="0070C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D8E3CF"/>
        </a:solidFill>
        <a:effectLst/>
      </p:bgPr>
    </p:bg>
    <p:spTree>
      <p:nvGrpSpPr>
        <p:cNvPr id="1" name="Shape 115"/>
        <p:cNvGrpSpPr/>
        <p:nvPr/>
      </p:nvGrpSpPr>
      <p:grpSpPr>
        <a:xfrm>
          <a:off x="0" y="0"/>
          <a:ext cx="0" cy="0"/>
          <a:chOff x="0" y="0"/>
          <a:chExt cx="0" cy="0"/>
        </a:xfrm>
      </p:grpSpPr>
      <p:sp>
        <p:nvSpPr>
          <p:cNvPr id="116" name="Google Shape;116;p5"/>
          <p:cNvSpPr txBox="1"/>
          <p:nvPr/>
        </p:nvSpPr>
        <p:spPr>
          <a:xfrm>
            <a:off x="150607" y="295835"/>
            <a:ext cx="11876442" cy="1077218"/>
          </a:xfrm>
          <a:prstGeom prst="rect">
            <a:avLst/>
          </a:prstGeom>
          <a:solidFill>
            <a:srgbClr val="D8E3C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002060"/>
                </a:solidFill>
                <a:latin typeface="KaiTi"/>
                <a:ea typeface="KaiTi"/>
                <a:cs typeface="KaiTi"/>
                <a:sym typeface="KaiTi"/>
              </a:rPr>
              <a:t>一、得胜见证的启示</a:t>
            </a:r>
            <a:endParaRPr sz="4000">
              <a:solidFill>
                <a:srgbClr val="0070C0"/>
              </a:solidFill>
              <a:latin typeface="Arial"/>
              <a:ea typeface="Arial"/>
              <a:cs typeface="Arial"/>
              <a:sym typeface="Arial"/>
            </a:endParaRPr>
          </a:p>
          <a:p>
            <a:pPr marL="0" marR="0" lvl="0" indent="0" algn="l" rtl="0">
              <a:spcBef>
                <a:spcPts val="0"/>
              </a:spcBef>
              <a:spcAft>
                <a:spcPts val="0"/>
              </a:spcAft>
              <a:buNone/>
            </a:pPr>
            <a:r>
              <a:rPr lang="en-US" sz="2400">
                <a:solidFill>
                  <a:srgbClr val="0070C0"/>
                </a:solidFill>
                <a:latin typeface="Arial"/>
                <a:ea typeface="Arial"/>
                <a:cs typeface="Arial"/>
                <a:sym typeface="Arial"/>
              </a:rPr>
              <a:t>                </a:t>
            </a:r>
            <a:r>
              <a:rPr lang="en-US" sz="2400" b="1">
                <a:solidFill>
                  <a:srgbClr val="0070C0"/>
                </a:solidFill>
                <a:latin typeface="Arial"/>
                <a:ea typeface="Arial"/>
                <a:cs typeface="Arial"/>
                <a:sym typeface="Arial"/>
              </a:rPr>
              <a:t>The Revelation of a Victorious Testimony</a:t>
            </a:r>
            <a:endParaRPr sz="2400">
              <a:solidFill>
                <a:srgbClr val="0070C0"/>
              </a:solidFill>
              <a:latin typeface="Arial"/>
              <a:ea typeface="Arial"/>
              <a:cs typeface="Arial"/>
              <a:sym typeface="Arial"/>
            </a:endParaRPr>
          </a:p>
        </p:txBody>
      </p:sp>
      <p:sp>
        <p:nvSpPr>
          <p:cNvPr id="117" name="Google Shape;117;p5"/>
          <p:cNvSpPr txBox="1"/>
          <p:nvPr/>
        </p:nvSpPr>
        <p:spPr>
          <a:xfrm>
            <a:off x="525294" y="1432826"/>
            <a:ext cx="10194586"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002060"/>
                </a:solidFill>
                <a:latin typeface="KaiTi"/>
                <a:ea typeface="KaiTi"/>
                <a:cs typeface="KaiTi"/>
                <a:sym typeface="KaiTi"/>
              </a:rPr>
              <a:t>1.摩押之约与七封书信</a:t>
            </a: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2400">
                <a:solidFill>
                  <a:srgbClr val="0070C0"/>
                </a:solidFill>
                <a:latin typeface="Arial"/>
                <a:ea typeface="Arial"/>
                <a:cs typeface="Arial"/>
                <a:sym typeface="Arial"/>
              </a:rPr>
              <a:t>      </a:t>
            </a:r>
            <a:r>
              <a:rPr lang="en-US" sz="2000" b="1">
                <a:solidFill>
                  <a:srgbClr val="0070C0"/>
                </a:solidFill>
                <a:latin typeface="Arial"/>
                <a:ea typeface="Arial"/>
                <a:cs typeface="Arial"/>
                <a:sym typeface="Arial"/>
              </a:rPr>
              <a:t>The Covenant of Moab and the Seven Epistles</a:t>
            </a:r>
            <a:endParaRPr sz="2000">
              <a:solidFill>
                <a:srgbClr val="0070C0"/>
              </a:solidFill>
              <a:latin typeface="Arial"/>
              <a:ea typeface="Arial"/>
              <a:cs typeface="Arial"/>
              <a:sym typeface="Arial"/>
            </a:endParaRPr>
          </a:p>
        </p:txBody>
      </p:sp>
      <p:sp>
        <p:nvSpPr>
          <p:cNvPr id="118" name="Google Shape;118;p5"/>
          <p:cNvSpPr txBox="1"/>
          <p:nvPr/>
        </p:nvSpPr>
        <p:spPr>
          <a:xfrm>
            <a:off x="4562272" y="2390833"/>
            <a:ext cx="7558391" cy="2246769"/>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7030A0"/>
                </a:solidFill>
                <a:latin typeface="KaiTi"/>
                <a:ea typeface="KaiTi"/>
                <a:cs typeface="KaiTi"/>
                <a:sym typeface="KaiTi"/>
              </a:rPr>
              <a:t>申命记30:16 吩咐你爱耶和华―你的　神，遵行他的道，谨守他的诫命、律例、典章，使你可以</a:t>
            </a:r>
            <a:r>
              <a:rPr lang="en-US" sz="2800" b="1">
                <a:solidFill>
                  <a:srgbClr val="275317"/>
                </a:solidFill>
                <a:latin typeface="KaiTi"/>
                <a:ea typeface="KaiTi"/>
                <a:cs typeface="KaiTi"/>
                <a:sym typeface="KaiTi"/>
              </a:rPr>
              <a:t>存活</a:t>
            </a:r>
            <a:r>
              <a:rPr lang="en-US" sz="2800">
                <a:solidFill>
                  <a:srgbClr val="7030A0"/>
                </a:solidFill>
                <a:latin typeface="KaiTi"/>
                <a:ea typeface="KaiTi"/>
                <a:cs typeface="KaiTi"/>
                <a:sym typeface="KaiTi"/>
              </a:rPr>
              <a:t>，…17 倘若你心里偏离，不肯听从，却被勾引去敬拜事奉别神，18 我今日明明告诉你们，你们必要</a:t>
            </a:r>
            <a:r>
              <a:rPr lang="en-US" sz="2800" b="1">
                <a:solidFill>
                  <a:srgbClr val="FF0000"/>
                </a:solidFill>
                <a:latin typeface="KaiTi"/>
                <a:ea typeface="KaiTi"/>
                <a:cs typeface="KaiTi"/>
                <a:sym typeface="KaiTi"/>
              </a:rPr>
              <a:t>灭亡</a:t>
            </a:r>
            <a:r>
              <a:rPr lang="en-US" sz="2800">
                <a:solidFill>
                  <a:srgbClr val="7030A0"/>
                </a:solidFill>
                <a:latin typeface="KaiTi"/>
                <a:ea typeface="KaiTi"/>
                <a:cs typeface="KaiTi"/>
                <a:sym typeface="KaiTi"/>
              </a:rPr>
              <a:t>；</a:t>
            </a:r>
            <a:endParaRPr/>
          </a:p>
        </p:txBody>
      </p:sp>
      <p:sp>
        <p:nvSpPr>
          <p:cNvPr id="119" name="Google Shape;119;p5"/>
          <p:cNvSpPr txBox="1"/>
          <p:nvPr/>
        </p:nvSpPr>
        <p:spPr>
          <a:xfrm>
            <a:off x="710119" y="2360122"/>
            <a:ext cx="2120630" cy="1815882"/>
          </a:xfrm>
          <a:prstGeom prst="rect">
            <a:avLst/>
          </a:prstGeom>
          <a:solidFill>
            <a:srgbClr val="C0E4F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2060"/>
                </a:solidFill>
                <a:latin typeface="KaiTi"/>
                <a:ea typeface="KaiTi"/>
                <a:cs typeface="KaiTi"/>
                <a:sym typeface="KaiTi"/>
              </a:rPr>
              <a:t>遵行神的道：</a:t>
            </a:r>
            <a:endParaRPr sz="2800">
              <a:solidFill>
                <a:srgbClr val="002060"/>
              </a:solidFill>
              <a:latin typeface="KaiTi"/>
              <a:ea typeface="KaiTi"/>
              <a:cs typeface="KaiTi"/>
              <a:sym typeface="KaiTi"/>
            </a:endParaRPr>
          </a:p>
          <a:p>
            <a:pPr marL="457200" marR="0" lvl="0" indent="-457200" algn="l" rtl="0">
              <a:spcBef>
                <a:spcPts val="0"/>
              </a:spcBef>
              <a:spcAft>
                <a:spcPts val="0"/>
              </a:spcAft>
              <a:buClr>
                <a:srgbClr val="002060"/>
              </a:buClr>
              <a:buSzPts val="2800"/>
              <a:buFont typeface="Arial"/>
              <a:buChar char="•"/>
            </a:pPr>
            <a:r>
              <a:rPr lang="en-US" sz="2800">
                <a:solidFill>
                  <a:srgbClr val="002060"/>
                </a:solidFill>
                <a:latin typeface="KaiTi"/>
                <a:ea typeface="KaiTi"/>
                <a:cs typeface="KaiTi"/>
                <a:sym typeface="KaiTi"/>
              </a:rPr>
              <a:t>进迦南</a:t>
            </a:r>
            <a:endParaRPr sz="2800">
              <a:solidFill>
                <a:srgbClr val="002060"/>
              </a:solidFill>
              <a:latin typeface="KaiTi"/>
              <a:ea typeface="KaiTi"/>
              <a:cs typeface="KaiTi"/>
              <a:sym typeface="KaiTi"/>
            </a:endParaRPr>
          </a:p>
          <a:p>
            <a:pPr marL="457200" marR="0" lvl="0" indent="-457200" algn="l" rtl="0">
              <a:spcBef>
                <a:spcPts val="0"/>
              </a:spcBef>
              <a:spcAft>
                <a:spcPts val="0"/>
              </a:spcAft>
              <a:buClr>
                <a:srgbClr val="002060"/>
              </a:buClr>
              <a:buSzPts val="2800"/>
              <a:buFont typeface="Arial"/>
              <a:buChar char="•"/>
            </a:pPr>
            <a:r>
              <a:rPr lang="en-US" sz="2800">
                <a:solidFill>
                  <a:srgbClr val="002060"/>
                </a:solidFill>
                <a:latin typeface="KaiTi"/>
                <a:ea typeface="KaiTi"/>
                <a:cs typeface="KaiTi"/>
                <a:sym typeface="KaiTi"/>
              </a:rPr>
              <a:t>得存活</a:t>
            </a:r>
            <a:endParaRPr sz="2800">
              <a:solidFill>
                <a:srgbClr val="002060"/>
              </a:solidFill>
              <a:latin typeface="KaiTi"/>
              <a:ea typeface="KaiTi"/>
              <a:cs typeface="KaiTi"/>
              <a:sym typeface="KaiTi"/>
            </a:endParaRPr>
          </a:p>
          <a:p>
            <a:pPr marL="457200" marR="0" lvl="0" indent="-457200" algn="l" rtl="0">
              <a:spcBef>
                <a:spcPts val="0"/>
              </a:spcBef>
              <a:spcAft>
                <a:spcPts val="0"/>
              </a:spcAft>
              <a:buClr>
                <a:srgbClr val="002060"/>
              </a:buClr>
              <a:buSzPts val="2800"/>
              <a:buFont typeface="Arial"/>
              <a:buChar char="•"/>
            </a:pPr>
            <a:r>
              <a:rPr lang="en-US" sz="2800">
                <a:solidFill>
                  <a:srgbClr val="002060"/>
                </a:solidFill>
                <a:latin typeface="KaiTi"/>
                <a:ea typeface="KaiTi"/>
                <a:cs typeface="KaiTi"/>
                <a:sym typeface="KaiTi"/>
              </a:rPr>
              <a:t>神同在</a:t>
            </a:r>
            <a:endParaRPr sz="2800">
              <a:solidFill>
                <a:srgbClr val="002060"/>
              </a:solidFill>
              <a:latin typeface="KaiTi"/>
              <a:ea typeface="KaiTi"/>
              <a:cs typeface="KaiTi"/>
              <a:sym typeface="KaiTi"/>
            </a:endParaRPr>
          </a:p>
        </p:txBody>
      </p:sp>
      <p:sp>
        <p:nvSpPr>
          <p:cNvPr id="120" name="Google Shape;120;p5"/>
          <p:cNvSpPr txBox="1"/>
          <p:nvPr/>
        </p:nvSpPr>
        <p:spPr>
          <a:xfrm>
            <a:off x="651755" y="4523682"/>
            <a:ext cx="2208178" cy="2246769"/>
          </a:xfrm>
          <a:prstGeom prst="rect">
            <a:avLst/>
          </a:prstGeom>
          <a:solidFill>
            <a:srgbClr val="C0E4F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2060"/>
                </a:solidFill>
                <a:latin typeface="KaiTi"/>
                <a:ea typeface="KaiTi"/>
                <a:cs typeface="KaiTi"/>
                <a:sym typeface="KaiTi"/>
              </a:rPr>
              <a:t>得胜的见证；</a:t>
            </a:r>
            <a:endParaRPr sz="2800">
              <a:solidFill>
                <a:srgbClr val="002060"/>
              </a:solidFill>
              <a:latin typeface="KaiTi"/>
              <a:ea typeface="KaiTi"/>
              <a:cs typeface="KaiTi"/>
              <a:sym typeface="KaiTi"/>
            </a:endParaRPr>
          </a:p>
          <a:p>
            <a:pPr marL="457200" marR="0" lvl="0" indent="-457200" algn="l" rtl="0">
              <a:spcBef>
                <a:spcPts val="0"/>
              </a:spcBef>
              <a:spcAft>
                <a:spcPts val="0"/>
              </a:spcAft>
              <a:buClr>
                <a:srgbClr val="002060"/>
              </a:buClr>
              <a:buSzPts val="2800"/>
              <a:buFont typeface="Arial"/>
              <a:buChar char="•"/>
            </a:pPr>
            <a:r>
              <a:rPr lang="en-US" sz="2800">
                <a:solidFill>
                  <a:srgbClr val="002060"/>
                </a:solidFill>
                <a:latin typeface="KaiTi"/>
                <a:ea typeface="KaiTi"/>
                <a:cs typeface="KaiTi"/>
                <a:sym typeface="KaiTi"/>
              </a:rPr>
              <a:t>进国度</a:t>
            </a:r>
            <a:endParaRPr sz="2800">
              <a:solidFill>
                <a:srgbClr val="002060"/>
              </a:solidFill>
              <a:latin typeface="KaiTi"/>
              <a:ea typeface="KaiTi"/>
              <a:cs typeface="KaiTi"/>
              <a:sym typeface="KaiTi"/>
            </a:endParaRPr>
          </a:p>
          <a:p>
            <a:pPr marL="457200" marR="0" lvl="0" indent="-457200" algn="l" rtl="0">
              <a:spcBef>
                <a:spcPts val="0"/>
              </a:spcBef>
              <a:spcAft>
                <a:spcPts val="0"/>
              </a:spcAft>
              <a:buClr>
                <a:srgbClr val="002060"/>
              </a:buClr>
              <a:buSzPts val="2800"/>
              <a:buFont typeface="Arial"/>
              <a:buChar char="•"/>
            </a:pPr>
            <a:r>
              <a:rPr lang="en-US" sz="2800">
                <a:solidFill>
                  <a:srgbClr val="002060"/>
                </a:solidFill>
                <a:latin typeface="KaiTi"/>
                <a:ea typeface="KaiTi"/>
                <a:cs typeface="KaiTi"/>
                <a:sym typeface="KaiTi"/>
              </a:rPr>
              <a:t>同得胜</a:t>
            </a:r>
            <a:endParaRPr sz="2800">
              <a:solidFill>
                <a:srgbClr val="002060"/>
              </a:solidFill>
              <a:latin typeface="KaiTi"/>
              <a:ea typeface="KaiTi"/>
              <a:cs typeface="KaiTi"/>
              <a:sym typeface="KaiTi"/>
            </a:endParaRPr>
          </a:p>
          <a:p>
            <a:pPr marL="457200" marR="0" lvl="0" indent="-457200" algn="l" rtl="0">
              <a:spcBef>
                <a:spcPts val="0"/>
              </a:spcBef>
              <a:spcAft>
                <a:spcPts val="0"/>
              </a:spcAft>
              <a:buClr>
                <a:srgbClr val="002060"/>
              </a:buClr>
              <a:buSzPts val="2800"/>
              <a:buFont typeface="Arial"/>
              <a:buChar char="•"/>
            </a:pPr>
            <a:r>
              <a:rPr lang="en-US" sz="2800">
                <a:solidFill>
                  <a:srgbClr val="002060"/>
                </a:solidFill>
                <a:latin typeface="KaiTi"/>
                <a:ea typeface="KaiTi"/>
                <a:cs typeface="KaiTi"/>
                <a:sym typeface="KaiTi"/>
              </a:rPr>
              <a:t>得永生</a:t>
            </a:r>
            <a:endParaRPr sz="2800">
              <a:solidFill>
                <a:srgbClr val="002060"/>
              </a:solidFill>
              <a:latin typeface="KaiTi"/>
              <a:ea typeface="KaiTi"/>
              <a:cs typeface="KaiTi"/>
              <a:sym typeface="KaiTi"/>
            </a:endParaRPr>
          </a:p>
          <a:p>
            <a:pPr marL="457200" marR="0" lvl="0" indent="-457200" algn="l" rtl="0">
              <a:spcBef>
                <a:spcPts val="0"/>
              </a:spcBef>
              <a:spcAft>
                <a:spcPts val="0"/>
              </a:spcAft>
              <a:buClr>
                <a:srgbClr val="002060"/>
              </a:buClr>
              <a:buSzPts val="2800"/>
              <a:buFont typeface="Arial"/>
              <a:buChar char="•"/>
            </a:pPr>
            <a:r>
              <a:rPr lang="en-US" sz="2800">
                <a:solidFill>
                  <a:srgbClr val="002060"/>
                </a:solidFill>
                <a:latin typeface="KaiTi"/>
                <a:ea typeface="KaiTi"/>
                <a:cs typeface="KaiTi"/>
                <a:sym typeface="KaiTi"/>
              </a:rPr>
              <a:t>神同在</a:t>
            </a:r>
            <a:endParaRPr sz="2800">
              <a:solidFill>
                <a:srgbClr val="002060"/>
              </a:solidFill>
              <a:latin typeface="KaiTi"/>
              <a:ea typeface="KaiTi"/>
              <a:cs typeface="KaiTi"/>
              <a:sym typeface="KaiTi"/>
            </a:endParaRPr>
          </a:p>
        </p:txBody>
      </p:sp>
      <p:sp>
        <p:nvSpPr>
          <p:cNvPr id="121" name="Google Shape;121;p5"/>
          <p:cNvSpPr txBox="1"/>
          <p:nvPr/>
        </p:nvSpPr>
        <p:spPr>
          <a:xfrm>
            <a:off x="4581728" y="5419377"/>
            <a:ext cx="6893667"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7030A0"/>
                </a:solidFill>
                <a:latin typeface="KaiTi"/>
                <a:ea typeface="KaiTi"/>
                <a:cs typeface="KaiTi"/>
                <a:sym typeface="KaiTi"/>
              </a:rPr>
              <a:t>启示录2-3章（神给七个教会的七封书信）</a:t>
            </a:r>
            <a:endParaRPr sz="2800">
              <a:solidFill>
                <a:srgbClr val="7030A0"/>
              </a:solidFill>
              <a:latin typeface="KaiTi"/>
              <a:ea typeface="KaiTi"/>
              <a:cs typeface="KaiTi"/>
              <a:sym typeface="KaiT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D8E3CF"/>
        </a:solidFill>
        <a:effectLst/>
      </p:bgPr>
    </p:bg>
    <p:spTree>
      <p:nvGrpSpPr>
        <p:cNvPr id="1" name="Shape 125"/>
        <p:cNvGrpSpPr/>
        <p:nvPr/>
      </p:nvGrpSpPr>
      <p:grpSpPr>
        <a:xfrm>
          <a:off x="0" y="0"/>
          <a:ext cx="0" cy="0"/>
          <a:chOff x="0" y="0"/>
          <a:chExt cx="0" cy="0"/>
        </a:xfrm>
      </p:grpSpPr>
      <p:sp>
        <p:nvSpPr>
          <p:cNvPr id="126" name="Google Shape;126;p6"/>
          <p:cNvSpPr txBox="1"/>
          <p:nvPr/>
        </p:nvSpPr>
        <p:spPr>
          <a:xfrm>
            <a:off x="150607" y="295835"/>
            <a:ext cx="11876442" cy="1077218"/>
          </a:xfrm>
          <a:prstGeom prst="rect">
            <a:avLst/>
          </a:prstGeom>
          <a:solidFill>
            <a:srgbClr val="D8E3C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002060"/>
                </a:solidFill>
                <a:latin typeface="KaiTi"/>
                <a:ea typeface="KaiTi"/>
                <a:cs typeface="KaiTi"/>
                <a:sym typeface="KaiTi"/>
              </a:rPr>
              <a:t>一、得胜见证的启示</a:t>
            </a:r>
            <a:endParaRPr sz="4000">
              <a:solidFill>
                <a:srgbClr val="0070C0"/>
              </a:solidFill>
              <a:latin typeface="Arial"/>
              <a:ea typeface="Arial"/>
              <a:cs typeface="Arial"/>
              <a:sym typeface="Arial"/>
            </a:endParaRPr>
          </a:p>
          <a:p>
            <a:pPr marL="0" marR="0" lvl="0" indent="0" algn="l" rtl="0">
              <a:spcBef>
                <a:spcPts val="0"/>
              </a:spcBef>
              <a:spcAft>
                <a:spcPts val="0"/>
              </a:spcAft>
              <a:buNone/>
            </a:pPr>
            <a:r>
              <a:rPr lang="en-US" sz="2400">
                <a:solidFill>
                  <a:srgbClr val="0070C0"/>
                </a:solidFill>
                <a:latin typeface="Arial"/>
                <a:ea typeface="Arial"/>
                <a:cs typeface="Arial"/>
                <a:sym typeface="Arial"/>
              </a:rPr>
              <a:t>                </a:t>
            </a:r>
            <a:r>
              <a:rPr lang="en-US" sz="2400" b="1">
                <a:solidFill>
                  <a:srgbClr val="0070C0"/>
                </a:solidFill>
                <a:latin typeface="Arial"/>
                <a:ea typeface="Arial"/>
                <a:cs typeface="Arial"/>
                <a:sym typeface="Arial"/>
              </a:rPr>
              <a:t>The Revelation of a Victorious Testimony</a:t>
            </a:r>
            <a:endParaRPr sz="2400">
              <a:solidFill>
                <a:srgbClr val="0070C0"/>
              </a:solidFill>
              <a:latin typeface="Arial"/>
              <a:ea typeface="Arial"/>
              <a:cs typeface="Arial"/>
              <a:sym typeface="Arial"/>
            </a:endParaRPr>
          </a:p>
        </p:txBody>
      </p:sp>
      <p:sp>
        <p:nvSpPr>
          <p:cNvPr id="127" name="Google Shape;127;p6"/>
          <p:cNvSpPr txBox="1"/>
          <p:nvPr/>
        </p:nvSpPr>
        <p:spPr>
          <a:xfrm>
            <a:off x="535022" y="1413370"/>
            <a:ext cx="10194586"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002060"/>
                </a:solidFill>
                <a:latin typeface="KaiTi"/>
                <a:ea typeface="KaiTi"/>
                <a:cs typeface="KaiTi"/>
                <a:sym typeface="KaiTi"/>
              </a:rPr>
              <a:t>2.得胜见证的启示</a:t>
            </a: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2400">
                <a:solidFill>
                  <a:srgbClr val="0070C0"/>
                </a:solidFill>
                <a:latin typeface="Arial"/>
                <a:ea typeface="Arial"/>
                <a:cs typeface="Arial"/>
                <a:sym typeface="Arial"/>
              </a:rPr>
              <a:t>      </a:t>
            </a:r>
            <a:r>
              <a:rPr lang="en-US" sz="2000" b="1">
                <a:solidFill>
                  <a:srgbClr val="0070C0"/>
                </a:solidFill>
                <a:latin typeface="Arial"/>
                <a:ea typeface="Arial"/>
                <a:cs typeface="Arial"/>
                <a:sym typeface="Arial"/>
              </a:rPr>
              <a:t>The Revelation of a Victorious Testimony</a:t>
            </a:r>
            <a:endParaRPr sz="2000">
              <a:solidFill>
                <a:srgbClr val="0070C0"/>
              </a:solidFill>
              <a:latin typeface="Arial"/>
              <a:ea typeface="Arial"/>
              <a:cs typeface="Arial"/>
              <a:sym typeface="Arial"/>
            </a:endParaRPr>
          </a:p>
        </p:txBody>
      </p:sp>
      <p:sp>
        <p:nvSpPr>
          <p:cNvPr id="128" name="Google Shape;128;p6"/>
          <p:cNvSpPr txBox="1"/>
          <p:nvPr/>
        </p:nvSpPr>
        <p:spPr>
          <a:xfrm>
            <a:off x="5486399" y="2770212"/>
            <a:ext cx="5457217"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7030A0"/>
                </a:solidFill>
                <a:latin typeface="KaiTi"/>
                <a:ea typeface="KaiTi"/>
                <a:cs typeface="KaiTi"/>
                <a:sym typeface="KaiTi"/>
              </a:rPr>
              <a:t>以弗所教会：离弃了起初的爱心</a:t>
            </a:r>
            <a:endParaRPr sz="2800">
              <a:solidFill>
                <a:srgbClr val="7030A0"/>
              </a:solidFill>
              <a:latin typeface="KaiTi"/>
              <a:ea typeface="KaiTi"/>
              <a:cs typeface="KaiTi"/>
              <a:sym typeface="KaiTi"/>
            </a:endParaRPr>
          </a:p>
        </p:txBody>
      </p:sp>
      <p:sp>
        <p:nvSpPr>
          <p:cNvPr id="129" name="Google Shape;129;p6"/>
          <p:cNvSpPr txBox="1"/>
          <p:nvPr/>
        </p:nvSpPr>
        <p:spPr>
          <a:xfrm>
            <a:off x="3463046" y="2778412"/>
            <a:ext cx="2033082" cy="523220"/>
          </a:xfrm>
          <a:prstGeom prst="rect">
            <a:avLst/>
          </a:prstGeom>
          <a:solidFill>
            <a:srgbClr val="C0E4F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2060"/>
                </a:solidFill>
                <a:latin typeface="KaiTi"/>
                <a:ea typeface="KaiTi"/>
                <a:cs typeface="KaiTi"/>
                <a:sym typeface="KaiTi"/>
              </a:rPr>
              <a:t>得胜的爱心：</a:t>
            </a:r>
            <a:endParaRPr sz="2800">
              <a:solidFill>
                <a:srgbClr val="002060"/>
              </a:solidFill>
              <a:latin typeface="KaiTi"/>
              <a:ea typeface="KaiTi"/>
              <a:cs typeface="KaiTi"/>
              <a:sym typeface="KaiTi"/>
            </a:endParaRPr>
          </a:p>
        </p:txBody>
      </p:sp>
      <p:sp>
        <p:nvSpPr>
          <p:cNvPr id="130" name="Google Shape;130;p6"/>
          <p:cNvSpPr txBox="1"/>
          <p:nvPr/>
        </p:nvSpPr>
        <p:spPr>
          <a:xfrm>
            <a:off x="3073942" y="3249360"/>
            <a:ext cx="2071990" cy="523220"/>
          </a:xfrm>
          <a:prstGeom prst="rect">
            <a:avLst/>
          </a:prstGeom>
          <a:solidFill>
            <a:srgbClr val="C0E4F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2060"/>
                </a:solidFill>
                <a:latin typeface="KaiTi"/>
                <a:ea typeface="KaiTi"/>
                <a:cs typeface="KaiTi"/>
                <a:sym typeface="KaiTi"/>
              </a:rPr>
              <a:t>得胜的忠心：</a:t>
            </a:r>
            <a:endParaRPr sz="2800">
              <a:solidFill>
                <a:srgbClr val="002060"/>
              </a:solidFill>
              <a:latin typeface="KaiTi"/>
              <a:ea typeface="KaiTi"/>
              <a:cs typeface="KaiTi"/>
              <a:sym typeface="KaiTi"/>
            </a:endParaRPr>
          </a:p>
        </p:txBody>
      </p:sp>
      <p:sp>
        <p:nvSpPr>
          <p:cNvPr id="131" name="Google Shape;131;p6"/>
          <p:cNvSpPr txBox="1"/>
          <p:nvPr/>
        </p:nvSpPr>
        <p:spPr>
          <a:xfrm>
            <a:off x="5116749" y="3279292"/>
            <a:ext cx="5573949"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7030A0"/>
                </a:solidFill>
                <a:latin typeface="KaiTi"/>
                <a:ea typeface="KaiTi"/>
                <a:cs typeface="KaiTi"/>
                <a:sym typeface="KaiTi"/>
              </a:rPr>
              <a:t>士每拿教会：不用怕试炼甚至死亡</a:t>
            </a:r>
            <a:endParaRPr sz="2800">
              <a:solidFill>
                <a:srgbClr val="7030A0"/>
              </a:solidFill>
              <a:latin typeface="KaiTi"/>
              <a:ea typeface="KaiTi"/>
              <a:cs typeface="KaiTi"/>
              <a:sym typeface="KaiTi"/>
            </a:endParaRPr>
          </a:p>
        </p:txBody>
      </p:sp>
      <p:sp>
        <p:nvSpPr>
          <p:cNvPr id="132" name="Google Shape;132;p6"/>
          <p:cNvSpPr txBox="1"/>
          <p:nvPr/>
        </p:nvSpPr>
        <p:spPr>
          <a:xfrm>
            <a:off x="2749687" y="3761683"/>
            <a:ext cx="2055776" cy="523220"/>
          </a:xfrm>
          <a:prstGeom prst="rect">
            <a:avLst/>
          </a:prstGeom>
          <a:solidFill>
            <a:srgbClr val="C0E4F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2060"/>
                </a:solidFill>
                <a:latin typeface="KaiTi"/>
                <a:ea typeface="KaiTi"/>
                <a:cs typeface="KaiTi"/>
                <a:sym typeface="KaiTi"/>
              </a:rPr>
              <a:t>得胜的持守：</a:t>
            </a:r>
            <a:endParaRPr sz="2800">
              <a:solidFill>
                <a:srgbClr val="002060"/>
              </a:solidFill>
              <a:latin typeface="KaiTi"/>
              <a:ea typeface="KaiTi"/>
              <a:cs typeface="KaiTi"/>
              <a:sym typeface="KaiTi"/>
            </a:endParaRPr>
          </a:p>
        </p:txBody>
      </p:sp>
      <p:sp>
        <p:nvSpPr>
          <p:cNvPr id="133" name="Google Shape;133;p6"/>
          <p:cNvSpPr txBox="1"/>
          <p:nvPr/>
        </p:nvSpPr>
        <p:spPr>
          <a:xfrm>
            <a:off x="2448129" y="4248066"/>
            <a:ext cx="1997411" cy="523220"/>
          </a:xfrm>
          <a:prstGeom prst="rect">
            <a:avLst/>
          </a:prstGeom>
          <a:solidFill>
            <a:srgbClr val="C0E4F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2060"/>
                </a:solidFill>
                <a:latin typeface="KaiTi"/>
                <a:ea typeface="KaiTi"/>
                <a:cs typeface="KaiTi"/>
                <a:sym typeface="KaiTi"/>
              </a:rPr>
              <a:t>得胜的圣洁：</a:t>
            </a:r>
            <a:endParaRPr sz="2800">
              <a:solidFill>
                <a:srgbClr val="002060"/>
              </a:solidFill>
              <a:latin typeface="KaiTi"/>
              <a:ea typeface="KaiTi"/>
              <a:cs typeface="KaiTi"/>
              <a:sym typeface="KaiTi"/>
            </a:endParaRPr>
          </a:p>
        </p:txBody>
      </p:sp>
      <p:sp>
        <p:nvSpPr>
          <p:cNvPr id="134" name="Google Shape;134;p6"/>
          <p:cNvSpPr txBox="1"/>
          <p:nvPr/>
        </p:nvSpPr>
        <p:spPr>
          <a:xfrm>
            <a:off x="2146571" y="4744177"/>
            <a:ext cx="1997411" cy="523220"/>
          </a:xfrm>
          <a:prstGeom prst="rect">
            <a:avLst/>
          </a:prstGeom>
          <a:solidFill>
            <a:srgbClr val="C0E4F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2060"/>
                </a:solidFill>
                <a:latin typeface="KaiTi"/>
                <a:ea typeface="KaiTi"/>
                <a:cs typeface="KaiTi"/>
                <a:sym typeface="KaiTi"/>
              </a:rPr>
              <a:t>得胜的真实：</a:t>
            </a:r>
            <a:endParaRPr sz="2800">
              <a:solidFill>
                <a:srgbClr val="002060"/>
              </a:solidFill>
              <a:latin typeface="KaiTi"/>
              <a:ea typeface="KaiTi"/>
              <a:cs typeface="KaiTi"/>
              <a:sym typeface="KaiTi"/>
            </a:endParaRPr>
          </a:p>
        </p:txBody>
      </p:sp>
      <p:sp>
        <p:nvSpPr>
          <p:cNvPr id="135" name="Google Shape;135;p6"/>
          <p:cNvSpPr txBox="1"/>
          <p:nvPr/>
        </p:nvSpPr>
        <p:spPr>
          <a:xfrm>
            <a:off x="1747738" y="5230558"/>
            <a:ext cx="2016866" cy="523220"/>
          </a:xfrm>
          <a:prstGeom prst="rect">
            <a:avLst/>
          </a:prstGeom>
          <a:solidFill>
            <a:srgbClr val="C0E4F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2060"/>
                </a:solidFill>
                <a:latin typeface="KaiTi"/>
                <a:ea typeface="KaiTi"/>
                <a:cs typeface="KaiTi"/>
                <a:sym typeface="KaiTi"/>
              </a:rPr>
              <a:t>得胜的忍耐：</a:t>
            </a:r>
            <a:endParaRPr sz="2800">
              <a:solidFill>
                <a:srgbClr val="002060"/>
              </a:solidFill>
              <a:latin typeface="KaiTi"/>
              <a:ea typeface="KaiTi"/>
              <a:cs typeface="KaiTi"/>
              <a:sym typeface="KaiTi"/>
            </a:endParaRPr>
          </a:p>
        </p:txBody>
      </p:sp>
      <p:sp>
        <p:nvSpPr>
          <p:cNvPr id="136" name="Google Shape;136;p6"/>
          <p:cNvSpPr txBox="1"/>
          <p:nvPr/>
        </p:nvSpPr>
        <p:spPr>
          <a:xfrm>
            <a:off x="1332690" y="5697485"/>
            <a:ext cx="2055776" cy="523220"/>
          </a:xfrm>
          <a:prstGeom prst="rect">
            <a:avLst/>
          </a:prstGeom>
          <a:solidFill>
            <a:srgbClr val="C0E4F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2060"/>
                </a:solidFill>
                <a:latin typeface="KaiTi"/>
                <a:ea typeface="KaiTi"/>
                <a:cs typeface="KaiTi"/>
                <a:sym typeface="KaiTi"/>
              </a:rPr>
              <a:t>得胜的热心：</a:t>
            </a:r>
            <a:endParaRPr sz="2800">
              <a:solidFill>
                <a:srgbClr val="002060"/>
              </a:solidFill>
              <a:latin typeface="KaiTi"/>
              <a:ea typeface="KaiTi"/>
              <a:cs typeface="KaiTi"/>
              <a:sym typeface="KaiTi"/>
            </a:endParaRPr>
          </a:p>
        </p:txBody>
      </p:sp>
      <p:sp>
        <p:nvSpPr>
          <p:cNvPr id="137" name="Google Shape;137;p6"/>
          <p:cNvSpPr txBox="1"/>
          <p:nvPr/>
        </p:nvSpPr>
        <p:spPr>
          <a:xfrm>
            <a:off x="4782765" y="3781888"/>
            <a:ext cx="5411821"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7030A0"/>
                </a:solidFill>
                <a:latin typeface="KaiTi"/>
                <a:ea typeface="KaiTi"/>
                <a:cs typeface="KaiTi"/>
                <a:sym typeface="KaiTi"/>
              </a:rPr>
              <a:t>别迦摩教会：拜偶像、行奸淫</a:t>
            </a:r>
            <a:endParaRPr sz="2800">
              <a:solidFill>
                <a:srgbClr val="7030A0"/>
              </a:solidFill>
              <a:latin typeface="KaiTi"/>
              <a:ea typeface="KaiTi"/>
              <a:cs typeface="KaiTi"/>
              <a:sym typeface="KaiTi"/>
            </a:endParaRPr>
          </a:p>
        </p:txBody>
      </p:sp>
      <p:sp>
        <p:nvSpPr>
          <p:cNvPr id="138" name="Google Shape;138;p6"/>
          <p:cNvSpPr txBox="1"/>
          <p:nvPr/>
        </p:nvSpPr>
        <p:spPr>
          <a:xfrm>
            <a:off x="4452025" y="4229359"/>
            <a:ext cx="5363183"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7030A0"/>
                </a:solidFill>
                <a:latin typeface="KaiTi"/>
                <a:ea typeface="KaiTi"/>
                <a:cs typeface="KaiTi"/>
                <a:sym typeface="KaiTi"/>
              </a:rPr>
              <a:t>推雅推喇教会：被诱惑、不圣洁</a:t>
            </a:r>
            <a:endParaRPr sz="2800">
              <a:solidFill>
                <a:srgbClr val="7030A0"/>
              </a:solidFill>
              <a:latin typeface="KaiTi"/>
              <a:ea typeface="KaiTi"/>
              <a:cs typeface="KaiTi"/>
              <a:sym typeface="KaiTi"/>
            </a:endParaRPr>
          </a:p>
        </p:txBody>
      </p:sp>
      <p:sp>
        <p:nvSpPr>
          <p:cNvPr id="139" name="Google Shape;139;p6"/>
          <p:cNvSpPr txBox="1"/>
          <p:nvPr/>
        </p:nvSpPr>
        <p:spPr>
          <a:xfrm>
            <a:off x="4140741" y="4706015"/>
            <a:ext cx="5304816" cy="52318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err="1">
                <a:solidFill>
                  <a:srgbClr val="7030A0"/>
                </a:solidFill>
                <a:latin typeface="KaiTi"/>
                <a:ea typeface="KaiTi"/>
                <a:cs typeface="KaiTi"/>
                <a:sym typeface="KaiTi"/>
              </a:rPr>
              <a:t>撒狄教会：名活实</a:t>
            </a:r>
            <a:r>
              <a:rPr lang="zh-CN" altLang="en-US" sz="2800" dirty="0">
                <a:solidFill>
                  <a:srgbClr val="7030A0"/>
                </a:solidFill>
                <a:latin typeface="KaiTi"/>
                <a:ea typeface="KaiTi"/>
                <a:cs typeface="KaiTi"/>
                <a:sym typeface="KaiTi"/>
              </a:rPr>
              <a:t>亡</a:t>
            </a:r>
            <a:r>
              <a:rPr lang="en-US" sz="2800" dirty="0">
                <a:solidFill>
                  <a:srgbClr val="7030A0"/>
                </a:solidFill>
                <a:latin typeface="KaiTi"/>
                <a:ea typeface="KaiTi"/>
                <a:cs typeface="KaiTi"/>
                <a:sym typeface="KaiTi"/>
              </a:rPr>
              <a:t>，</a:t>
            </a:r>
            <a:r>
              <a:rPr lang="en-US" sz="2800" dirty="0" err="1">
                <a:solidFill>
                  <a:srgbClr val="7030A0"/>
                </a:solidFill>
                <a:latin typeface="KaiTi"/>
                <a:ea typeface="KaiTi"/>
                <a:cs typeface="KaiTi"/>
                <a:sym typeface="KaiTi"/>
              </a:rPr>
              <a:t>不真实</a:t>
            </a:r>
            <a:endParaRPr sz="2800" dirty="0">
              <a:solidFill>
                <a:srgbClr val="7030A0"/>
              </a:solidFill>
              <a:latin typeface="KaiTi"/>
              <a:ea typeface="KaiTi"/>
              <a:cs typeface="KaiTi"/>
              <a:sym typeface="KaiTi"/>
            </a:endParaRPr>
          </a:p>
        </p:txBody>
      </p:sp>
      <p:sp>
        <p:nvSpPr>
          <p:cNvPr id="140" name="Google Shape;140;p6"/>
          <p:cNvSpPr txBox="1"/>
          <p:nvPr/>
        </p:nvSpPr>
        <p:spPr>
          <a:xfrm>
            <a:off x="3751635" y="5172943"/>
            <a:ext cx="5343728"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err="1">
                <a:solidFill>
                  <a:srgbClr val="7030A0"/>
                </a:solidFill>
                <a:latin typeface="KaiTi"/>
                <a:ea typeface="KaiTi"/>
                <a:cs typeface="KaiTi"/>
                <a:sym typeface="KaiTi"/>
              </a:rPr>
              <a:t>非拉铁非教会：忍耐持守神的道</a:t>
            </a:r>
            <a:endParaRPr sz="2800" dirty="0">
              <a:solidFill>
                <a:srgbClr val="7030A0"/>
              </a:solidFill>
              <a:latin typeface="KaiTi"/>
              <a:ea typeface="KaiTi"/>
              <a:cs typeface="KaiTi"/>
              <a:sym typeface="KaiTi"/>
            </a:endParaRPr>
          </a:p>
        </p:txBody>
      </p:sp>
      <p:sp>
        <p:nvSpPr>
          <p:cNvPr id="141" name="Google Shape;141;p6"/>
          <p:cNvSpPr txBox="1"/>
          <p:nvPr/>
        </p:nvSpPr>
        <p:spPr>
          <a:xfrm>
            <a:off x="3375498" y="5701478"/>
            <a:ext cx="5223754"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7030A0"/>
                </a:solidFill>
                <a:latin typeface="KaiTi"/>
                <a:ea typeface="KaiTi"/>
                <a:cs typeface="KaiTi"/>
                <a:sym typeface="KaiTi"/>
              </a:rPr>
              <a:t>老底嘉教会：有悔改心，没见证</a:t>
            </a:r>
            <a:endParaRPr sz="2800">
              <a:solidFill>
                <a:srgbClr val="7030A0"/>
              </a:solidFill>
              <a:latin typeface="KaiTi"/>
              <a:ea typeface="KaiTi"/>
              <a:cs typeface="KaiTi"/>
              <a:sym typeface="KaiT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D8E3CF"/>
        </a:solidFill>
        <a:effectLst/>
      </p:bgPr>
    </p:bg>
    <p:spTree>
      <p:nvGrpSpPr>
        <p:cNvPr id="1" name="Shape 145"/>
        <p:cNvGrpSpPr/>
        <p:nvPr/>
      </p:nvGrpSpPr>
      <p:grpSpPr>
        <a:xfrm>
          <a:off x="0" y="0"/>
          <a:ext cx="0" cy="0"/>
          <a:chOff x="0" y="0"/>
          <a:chExt cx="0" cy="0"/>
        </a:xfrm>
      </p:grpSpPr>
      <p:sp>
        <p:nvSpPr>
          <p:cNvPr id="146" name="Google Shape;146;p7"/>
          <p:cNvSpPr txBox="1"/>
          <p:nvPr/>
        </p:nvSpPr>
        <p:spPr>
          <a:xfrm>
            <a:off x="150607" y="295835"/>
            <a:ext cx="11876442" cy="1077218"/>
          </a:xfrm>
          <a:prstGeom prst="rect">
            <a:avLst/>
          </a:prstGeom>
          <a:solidFill>
            <a:srgbClr val="D8E3C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002060"/>
                </a:solidFill>
                <a:latin typeface="KaiTi"/>
                <a:ea typeface="KaiTi"/>
                <a:cs typeface="KaiTi"/>
                <a:sym typeface="KaiTi"/>
              </a:rPr>
              <a:t>二、得胜生命的应许</a:t>
            </a:r>
            <a:endParaRPr sz="4000">
              <a:solidFill>
                <a:srgbClr val="0070C0"/>
              </a:solidFill>
              <a:latin typeface="Arial"/>
              <a:ea typeface="Arial"/>
              <a:cs typeface="Arial"/>
              <a:sym typeface="Arial"/>
            </a:endParaRPr>
          </a:p>
          <a:p>
            <a:pPr marL="0" marR="0" lvl="0" indent="0" algn="l" rtl="0">
              <a:spcBef>
                <a:spcPts val="0"/>
              </a:spcBef>
              <a:spcAft>
                <a:spcPts val="0"/>
              </a:spcAft>
              <a:buNone/>
            </a:pPr>
            <a:r>
              <a:rPr lang="en-US" sz="2400">
                <a:solidFill>
                  <a:srgbClr val="0070C0"/>
                </a:solidFill>
                <a:latin typeface="Arial"/>
                <a:ea typeface="Arial"/>
                <a:cs typeface="Arial"/>
                <a:sym typeface="Arial"/>
              </a:rPr>
              <a:t>                </a:t>
            </a:r>
            <a:r>
              <a:rPr lang="en-US" sz="2400" b="1">
                <a:solidFill>
                  <a:srgbClr val="0070C0"/>
                </a:solidFill>
                <a:latin typeface="Arial"/>
                <a:ea typeface="Arial"/>
                <a:cs typeface="Arial"/>
                <a:sym typeface="Arial"/>
              </a:rPr>
              <a:t>God’s Promise of a Victorious Life</a:t>
            </a:r>
            <a:endParaRPr sz="2400">
              <a:solidFill>
                <a:srgbClr val="0070C0"/>
              </a:solidFill>
              <a:latin typeface="Arial"/>
              <a:ea typeface="Arial"/>
              <a:cs typeface="Arial"/>
              <a:sym typeface="Arial"/>
            </a:endParaRPr>
          </a:p>
        </p:txBody>
      </p:sp>
      <p:sp>
        <p:nvSpPr>
          <p:cNvPr id="147" name="Google Shape;147;p7"/>
          <p:cNvSpPr txBox="1"/>
          <p:nvPr/>
        </p:nvSpPr>
        <p:spPr>
          <a:xfrm>
            <a:off x="4562271" y="1670986"/>
            <a:ext cx="5593405"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275317"/>
                </a:solidFill>
                <a:latin typeface="KaiTi"/>
                <a:ea typeface="KaiTi"/>
                <a:cs typeface="KaiTi"/>
                <a:sym typeface="KaiTi"/>
              </a:rPr>
              <a:t>神赐给生命树的果子</a:t>
            </a:r>
            <a:endParaRPr sz="2800">
              <a:solidFill>
                <a:srgbClr val="275317"/>
              </a:solidFill>
              <a:latin typeface="KaiTi"/>
              <a:ea typeface="KaiTi"/>
              <a:cs typeface="KaiTi"/>
              <a:sym typeface="KaiTi"/>
            </a:endParaRPr>
          </a:p>
        </p:txBody>
      </p:sp>
      <p:sp>
        <p:nvSpPr>
          <p:cNvPr id="148" name="Google Shape;148;p7"/>
          <p:cNvSpPr txBox="1"/>
          <p:nvPr/>
        </p:nvSpPr>
        <p:spPr>
          <a:xfrm>
            <a:off x="1770433" y="3352343"/>
            <a:ext cx="1984443" cy="707886"/>
          </a:xfrm>
          <a:prstGeom prst="rect">
            <a:avLst/>
          </a:prstGeom>
          <a:solidFill>
            <a:srgbClr val="C0E4F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002060"/>
                </a:solidFill>
                <a:latin typeface="KaiTi"/>
                <a:ea typeface="KaiTi"/>
                <a:cs typeface="KaiTi"/>
                <a:sym typeface="KaiTi"/>
              </a:rPr>
              <a:t>得胜的：</a:t>
            </a:r>
            <a:endParaRPr sz="4000" b="1">
              <a:solidFill>
                <a:srgbClr val="002060"/>
              </a:solidFill>
              <a:latin typeface="KaiTi"/>
              <a:ea typeface="KaiTi"/>
              <a:cs typeface="KaiTi"/>
              <a:sym typeface="KaiTi"/>
            </a:endParaRPr>
          </a:p>
        </p:txBody>
      </p:sp>
      <p:sp>
        <p:nvSpPr>
          <p:cNvPr id="149" name="Google Shape;149;p7"/>
          <p:cNvSpPr txBox="1"/>
          <p:nvPr/>
        </p:nvSpPr>
        <p:spPr>
          <a:xfrm>
            <a:off x="4552544" y="2267614"/>
            <a:ext cx="5573949"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275317"/>
                </a:solidFill>
                <a:latin typeface="KaiTi"/>
                <a:ea typeface="KaiTi"/>
                <a:cs typeface="KaiTi"/>
                <a:sym typeface="KaiTi"/>
              </a:rPr>
              <a:t>不再受第二次死的害</a:t>
            </a:r>
            <a:endParaRPr sz="2800">
              <a:solidFill>
                <a:srgbClr val="275317"/>
              </a:solidFill>
              <a:latin typeface="KaiTi"/>
              <a:ea typeface="KaiTi"/>
              <a:cs typeface="KaiTi"/>
              <a:sym typeface="KaiTi"/>
            </a:endParaRPr>
          </a:p>
        </p:txBody>
      </p:sp>
      <p:sp>
        <p:nvSpPr>
          <p:cNvPr id="150" name="Google Shape;150;p7"/>
          <p:cNvSpPr txBox="1"/>
          <p:nvPr/>
        </p:nvSpPr>
        <p:spPr>
          <a:xfrm>
            <a:off x="4549302" y="2857760"/>
            <a:ext cx="5586920"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275317"/>
                </a:solidFill>
                <a:latin typeface="KaiTi"/>
                <a:ea typeface="KaiTi"/>
                <a:cs typeface="KaiTi"/>
                <a:sym typeface="KaiTi"/>
              </a:rPr>
              <a:t>神赐隐藏的吗哪和写着新名的白石</a:t>
            </a:r>
            <a:endParaRPr sz="2800">
              <a:solidFill>
                <a:srgbClr val="275317"/>
              </a:solidFill>
              <a:latin typeface="KaiTi"/>
              <a:ea typeface="KaiTi"/>
              <a:cs typeface="KaiTi"/>
              <a:sym typeface="KaiTi"/>
            </a:endParaRPr>
          </a:p>
        </p:txBody>
      </p:sp>
      <p:sp>
        <p:nvSpPr>
          <p:cNvPr id="151" name="Google Shape;151;p7"/>
          <p:cNvSpPr txBox="1"/>
          <p:nvPr/>
        </p:nvSpPr>
        <p:spPr>
          <a:xfrm>
            <a:off x="4559031" y="3451145"/>
            <a:ext cx="5586918"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275317"/>
                </a:solidFill>
                <a:latin typeface="KaiTi"/>
                <a:ea typeface="KaiTi"/>
                <a:cs typeface="KaiTi"/>
                <a:sym typeface="KaiTi"/>
              </a:rPr>
              <a:t>神赐制伏列国的权柄和晨星</a:t>
            </a:r>
            <a:endParaRPr sz="2800">
              <a:solidFill>
                <a:srgbClr val="275317"/>
              </a:solidFill>
              <a:latin typeface="KaiTi"/>
              <a:ea typeface="KaiTi"/>
              <a:cs typeface="KaiTi"/>
              <a:sym typeface="KaiTi"/>
            </a:endParaRPr>
          </a:p>
        </p:txBody>
      </p:sp>
      <p:sp>
        <p:nvSpPr>
          <p:cNvPr id="152" name="Google Shape;152;p7"/>
          <p:cNvSpPr txBox="1"/>
          <p:nvPr/>
        </p:nvSpPr>
        <p:spPr>
          <a:xfrm>
            <a:off x="4520119" y="4034805"/>
            <a:ext cx="5645285"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275317"/>
                </a:solidFill>
                <a:latin typeface="KaiTi"/>
                <a:ea typeface="KaiTi"/>
                <a:cs typeface="KaiTi"/>
                <a:sym typeface="KaiTi"/>
              </a:rPr>
              <a:t>神赐圣洁白衣，生命册上有名</a:t>
            </a:r>
            <a:endParaRPr sz="2800">
              <a:solidFill>
                <a:srgbClr val="275317"/>
              </a:solidFill>
              <a:latin typeface="KaiTi"/>
              <a:ea typeface="KaiTi"/>
              <a:cs typeface="KaiTi"/>
              <a:sym typeface="KaiTi"/>
            </a:endParaRPr>
          </a:p>
        </p:txBody>
      </p:sp>
      <p:sp>
        <p:nvSpPr>
          <p:cNvPr id="153" name="Google Shape;153;p7"/>
          <p:cNvSpPr txBox="1"/>
          <p:nvPr/>
        </p:nvSpPr>
        <p:spPr>
          <a:xfrm>
            <a:off x="4529848" y="4628193"/>
            <a:ext cx="5625829" cy="954107"/>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275317"/>
                </a:solidFill>
                <a:latin typeface="KaiTi"/>
                <a:ea typeface="KaiTi"/>
                <a:cs typeface="KaiTi"/>
                <a:sym typeface="KaiTi"/>
              </a:rPr>
              <a:t>神立作神殿的柱子（神的名，新城的名，羔羊的新名</a:t>
            </a:r>
            <a:endParaRPr sz="2800">
              <a:solidFill>
                <a:srgbClr val="275317"/>
              </a:solidFill>
              <a:latin typeface="KaiTi"/>
              <a:ea typeface="KaiTi"/>
              <a:cs typeface="KaiTi"/>
              <a:sym typeface="KaiTi"/>
            </a:endParaRPr>
          </a:p>
        </p:txBody>
      </p:sp>
      <p:sp>
        <p:nvSpPr>
          <p:cNvPr id="154" name="Google Shape;154;p7"/>
          <p:cNvSpPr txBox="1"/>
          <p:nvPr/>
        </p:nvSpPr>
        <p:spPr>
          <a:xfrm>
            <a:off x="4533089" y="5652839"/>
            <a:ext cx="5642043" cy="523220"/>
          </a:xfrm>
          <a:prstGeom prst="rect">
            <a:avLst/>
          </a:prstGeom>
          <a:solidFill>
            <a:srgbClr val="C9EDFB"/>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275317"/>
                </a:solidFill>
                <a:latin typeface="KaiTi"/>
                <a:ea typeface="KaiTi"/>
                <a:cs typeface="KaiTi"/>
                <a:sym typeface="KaiTi"/>
              </a:rPr>
              <a:t>与基督同坐宝座</a:t>
            </a:r>
            <a:endParaRPr sz="2800">
              <a:solidFill>
                <a:srgbClr val="275317"/>
              </a:solidFill>
              <a:latin typeface="KaiTi"/>
              <a:ea typeface="KaiTi"/>
              <a:cs typeface="KaiTi"/>
              <a:sym typeface="KaiTi"/>
            </a:endParaRPr>
          </a:p>
        </p:txBody>
      </p:sp>
      <p:sp>
        <p:nvSpPr>
          <p:cNvPr id="155" name="Google Shape;155;p7"/>
          <p:cNvSpPr/>
          <p:nvPr/>
        </p:nvSpPr>
        <p:spPr>
          <a:xfrm>
            <a:off x="3988341" y="1984442"/>
            <a:ext cx="321013" cy="3988340"/>
          </a:xfrm>
          <a:prstGeom prst="leftBrace">
            <a:avLst>
              <a:gd name="adj1" fmla="val 8333"/>
              <a:gd name="adj2" fmla="val 50000"/>
            </a:avLst>
          </a:prstGeom>
          <a:noFill/>
          <a:ln w="38100" cap="flat" cmpd="sng">
            <a:solidFill>
              <a:srgbClr val="00924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D8E3CF"/>
        </a:solidFill>
        <a:effectLst/>
      </p:bgPr>
    </p:bg>
    <p:spTree>
      <p:nvGrpSpPr>
        <p:cNvPr id="1" name="Shape 159"/>
        <p:cNvGrpSpPr/>
        <p:nvPr/>
      </p:nvGrpSpPr>
      <p:grpSpPr>
        <a:xfrm>
          <a:off x="0" y="0"/>
          <a:ext cx="0" cy="0"/>
          <a:chOff x="0" y="0"/>
          <a:chExt cx="0" cy="0"/>
        </a:xfrm>
      </p:grpSpPr>
      <p:sp>
        <p:nvSpPr>
          <p:cNvPr id="160" name="Google Shape;160;p8"/>
          <p:cNvSpPr txBox="1"/>
          <p:nvPr/>
        </p:nvSpPr>
        <p:spPr>
          <a:xfrm>
            <a:off x="150607" y="295835"/>
            <a:ext cx="11876442" cy="1077218"/>
          </a:xfrm>
          <a:prstGeom prst="rect">
            <a:avLst/>
          </a:prstGeom>
          <a:solidFill>
            <a:srgbClr val="D8E3C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002060"/>
                </a:solidFill>
                <a:latin typeface="KaiTi"/>
                <a:ea typeface="KaiTi"/>
                <a:cs typeface="KaiTi"/>
                <a:sym typeface="KaiTi"/>
              </a:rPr>
              <a:t>三、在得胜的路上行</a:t>
            </a:r>
            <a:endParaRPr sz="4000">
              <a:solidFill>
                <a:srgbClr val="0070C0"/>
              </a:solidFill>
              <a:latin typeface="Arial"/>
              <a:ea typeface="Arial"/>
              <a:cs typeface="Arial"/>
              <a:sym typeface="Arial"/>
            </a:endParaRPr>
          </a:p>
          <a:p>
            <a:pPr marL="0" marR="0" lvl="0" indent="0" algn="l" rtl="0">
              <a:spcBef>
                <a:spcPts val="0"/>
              </a:spcBef>
              <a:spcAft>
                <a:spcPts val="0"/>
              </a:spcAft>
              <a:buNone/>
            </a:pPr>
            <a:r>
              <a:rPr lang="en-US" sz="2400">
                <a:solidFill>
                  <a:srgbClr val="0070C0"/>
                </a:solidFill>
                <a:latin typeface="Arial"/>
                <a:ea typeface="Arial"/>
                <a:cs typeface="Arial"/>
                <a:sym typeface="Arial"/>
              </a:rPr>
              <a:t>               </a:t>
            </a:r>
            <a:r>
              <a:rPr lang="en-US" sz="2400" b="1">
                <a:solidFill>
                  <a:srgbClr val="0070C0"/>
                </a:solidFill>
                <a:latin typeface="Arial"/>
                <a:ea typeface="Arial"/>
                <a:cs typeface="Arial"/>
                <a:sym typeface="Arial"/>
              </a:rPr>
              <a:t>Walking the Path towards The Victory</a:t>
            </a:r>
            <a:endParaRPr sz="2400">
              <a:solidFill>
                <a:srgbClr val="0070C0"/>
              </a:solidFill>
              <a:latin typeface="Arial"/>
              <a:ea typeface="Arial"/>
              <a:cs typeface="Arial"/>
              <a:sym typeface="Arial"/>
            </a:endParaRPr>
          </a:p>
        </p:txBody>
      </p:sp>
      <p:sp>
        <p:nvSpPr>
          <p:cNvPr id="161" name="Google Shape;161;p8"/>
          <p:cNvSpPr txBox="1"/>
          <p:nvPr/>
        </p:nvSpPr>
        <p:spPr>
          <a:xfrm>
            <a:off x="525294" y="1432826"/>
            <a:ext cx="10194586"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002060"/>
                </a:solidFill>
                <a:latin typeface="KaiTi"/>
                <a:ea typeface="KaiTi"/>
                <a:cs typeface="KaiTi"/>
                <a:sym typeface="KaiTi"/>
              </a:rPr>
              <a:t>1.听从圣灵的话 – 得胜的基础</a:t>
            </a: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2400">
                <a:solidFill>
                  <a:srgbClr val="0070C0"/>
                </a:solidFill>
                <a:latin typeface="Arial"/>
                <a:ea typeface="Arial"/>
                <a:cs typeface="Arial"/>
                <a:sym typeface="Arial"/>
              </a:rPr>
              <a:t>      Listen to the words of the Holy Spirit - The Foundation of Victory</a:t>
            </a:r>
            <a:endParaRPr/>
          </a:p>
        </p:txBody>
      </p:sp>
      <p:sp>
        <p:nvSpPr>
          <p:cNvPr id="162" name="Google Shape;162;p8"/>
          <p:cNvSpPr txBox="1"/>
          <p:nvPr/>
        </p:nvSpPr>
        <p:spPr>
          <a:xfrm>
            <a:off x="2441643" y="3723522"/>
            <a:ext cx="4698460" cy="1077218"/>
          </a:xfrm>
          <a:prstGeom prst="rect">
            <a:avLst/>
          </a:prstGeom>
          <a:solidFill>
            <a:srgbClr val="D8F2C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7030A0"/>
                </a:solidFill>
                <a:latin typeface="KaiTi"/>
                <a:ea typeface="KaiTi"/>
                <a:cs typeface="KaiTi"/>
                <a:sym typeface="KaiTi"/>
              </a:rPr>
              <a:t>圣灵向众教会所说的话，凡有耳的，就应当听。</a:t>
            </a:r>
            <a:endParaRPr sz="3200" b="1">
              <a:solidFill>
                <a:srgbClr val="7030A0"/>
              </a:solidFill>
              <a:latin typeface="KaiTi"/>
              <a:ea typeface="KaiTi"/>
              <a:cs typeface="KaiTi"/>
              <a:sym typeface="KaiTi"/>
            </a:endParaRPr>
          </a:p>
        </p:txBody>
      </p:sp>
      <p:sp>
        <p:nvSpPr>
          <p:cNvPr id="163" name="Google Shape;163;p8"/>
          <p:cNvSpPr txBox="1"/>
          <p:nvPr/>
        </p:nvSpPr>
        <p:spPr>
          <a:xfrm>
            <a:off x="1877437" y="2885415"/>
            <a:ext cx="4017524" cy="707886"/>
          </a:xfrm>
          <a:prstGeom prst="rect">
            <a:avLst/>
          </a:prstGeom>
          <a:solidFill>
            <a:srgbClr val="C0E4F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002060"/>
                </a:solidFill>
                <a:latin typeface="KaiTi"/>
                <a:ea typeface="KaiTi"/>
                <a:cs typeface="KaiTi"/>
                <a:sym typeface="KaiTi"/>
              </a:rPr>
              <a:t>神对所有教会说:</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D8E3CF"/>
        </a:solidFill>
        <a:effectLst/>
      </p:bgPr>
    </p:bg>
    <p:spTree>
      <p:nvGrpSpPr>
        <p:cNvPr id="1" name="Shape 167"/>
        <p:cNvGrpSpPr/>
        <p:nvPr/>
      </p:nvGrpSpPr>
      <p:grpSpPr>
        <a:xfrm>
          <a:off x="0" y="0"/>
          <a:ext cx="0" cy="0"/>
          <a:chOff x="0" y="0"/>
          <a:chExt cx="0" cy="0"/>
        </a:xfrm>
      </p:grpSpPr>
      <p:sp>
        <p:nvSpPr>
          <p:cNvPr id="168" name="Google Shape;168;p9"/>
          <p:cNvSpPr txBox="1"/>
          <p:nvPr/>
        </p:nvSpPr>
        <p:spPr>
          <a:xfrm>
            <a:off x="150607" y="295835"/>
            <a:ext cx="11876442" cy="1077218"/>
          </a:xfrm>
          <a:prstGeom prst="rect">
            <a:avLst/>
          </a:prstGeom>
          <a:solidFill>
            <a:srgbClr val="D8E3C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002060"/>
                </a:solidFill>
                <a:latin typeface="KaiTi"/>
                <a:ea typeface="KaiTi"/>
                <a:cs typeface="KaiTi"/>
                <a:sym typeface="KaiTi"/>
              </a:rPr>
              <a:t>三、在得胜的路上行</a:t>
            </a:r>
            <a:endParaRPr sz="4000">
              <a:solidFill>
                <a:srgbClr val="0070C0"/>
              </a:solidFill>
              <a:latin typeface="Arial"/>
              <a:ea typeface="Arial"/>
              <a:cs typeface="Arial"/>
              <a:sym typeface="Arial"/>
            </a:endParaRPr>
          </a:p>
          <a:p>
            <a:pPr marL="0" marR="0" lvl="0" indent="0" algn="l" rtl="0">
              <a:spcBef>
                <a:spcPts val="0"/>
              </a:spcBef>
              <a:spcAft>
                <a:spcPts val="0"/>
              </a:spcAft>
              <a:buNone/>
            </a:pPr>
            <a:r>
              <a:rPr lang="en-US" sz="2400">
                <a:solidFill>
                  <a:srgbClr val="0070C0"/>
                </a:solidFill>
                <a:latin typeface="Arial"/>
                <a:ea typeface="Arial"/>
                <a:cs typeface="Arial"/>
                <a:sym typeface="Arial"/>
              </a:rPr>
              <a:t>               </a:t>
            </a:r>
            <a:r>
              <a:rPr lang="en-US" sz="2400" b="1">
                <a:solidFill>
                  <a:srgbClr val="0070C0"/>
                </a:solidFill>
                <a:latin typeface="Arial"/>
                <a:ea typeface="Arial"/>
                <a:cs typeface="Arial"/>
                <a:sym typeface="Arial"/>
              </a:rPr>
              <a:t>Walking the Path towards The Victory</a:t>
            </a:r>
            <a:endParaRPr sz="2400">
              <a:solidFill>
                <a:srgbClr val="0070C0"/>
              </a:solidFill>
              <a:latin typeface="Arial"/>
              <a:ea typeface="Arial"/>
              <a:cs typeface="Arial"/>
              <a:sym typeface="Arial"/>
            </a:endParaRPr>
          </a:p>
        </p:txBody>
      </p:sp>
      <p:sp>
        <p:nvSpPr>
          <p:cNvPr id="169" name="Google Shape;169;p9"/>
          <p:cNvSpPr txBox="1"/>
          <p:nvPr/>
        </p:nvSpPr>
        <p:spPr>
          <a:xfrm>
            <a:off x="525294" y="1432826"/>
            <a:ext cx="10194586"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002060"/>
                </a:solidFill>
                <a:latin typeface="KaiTi"/>
                <a:ea typeface="KaiTi"/>
                <a:cs typeface="KaiTi"/>
                <a:sym typeface="KaiTi"/>
              </a:rPr>
              <a:t>2.活出圣灵的话 – 得胜的途径</a:t>
            </a: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2400">
                <a:solidFill>
                  <a:srgbClr val="0070C0"/>
                </a:solidFill>
                <a:latin typeface="Arial"/>
                <a:ea typeface="Arial"/>
                <a:cs typeface="Arial"/>
                <a:sym typeface="Arial"/>
              </a:rPr>
              <a:t>      Live out the words of the Holy Spirit - </a:t>
            </a:r>
            <a:r>
              <a:rPr lang="en-US" sz="1800">
                <a:solidFill>
                  <a:srgbClr val="0070C0"/>
                </a:solidFill>
                <a:latin typeface="Arial"/>
                <a:ea typeface="Arial"/>
                <a:cs typeface="Arial"/>
                <a:sym typeface="Arial"/>
              </a:rPr>
              <a:t>The Way to Victory</a:t>
            </a:r>
            <a:endParaRPr sz="2400">
              <a:solidFill>
                <a:srgbClr val="0070C0"/>
              </a:solidFill>
              <a:latin typeface="Arial"/>
              <a:ea typeface="Arial"/>
              <a:cs typeface="Arial"/>
              <a:sym typeface="Arial"/>
            </a:endParaRPr>
          </a:p>
        </p:txBody>
      </p:sp>
      <p:sp>
        <p:nvSpPr>
          <p:cNvPr id="170" name="Google Shape;170;p9"/>
          <p:cNvSpPr txBox="1"/>
          <p:nvPr/>
        </p:nvSpPr>
        <p:spPr>
          <a:xfrm>
            <a:off x="787940" y="3451147"/>
            <a:ext cx="1848255" cy="584775"/>
          </a:xfrm>
          <a:prstGeom prst="rect">
            <a:avLst/>
          </a:prstGeom>
          <a:solidFill>
            <a:srgbClr val="D8F2C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7030A0"/>
                </a:solidFill>
                <a:latin typeface="KaiTi"/>
                <a:ea typeface="KaiTi"/>
                <a:cs typeface="KaiTi"/>
                <a:sym typeface="KaiTi"/>
              </a:rPr>
              <a:t>献上活祭</a:t>
            </a:r>
            <a:endParaRPr sz="3200">
              <a:solidFill>
                <a:srgbClr val="7030A0"/>
              </a:solidFill>
              <a:latin typeface="KaiTi"/>
              <a:ea typeface="KaiTi"/>
              <a:cs typeface="KaiTi"/>
              <a:sym typeface="KaiTi"/>
            </a:endParaRPr>
          </a:p>
        </p:txBody>
      </p:sp>
      <p:sp>
        <p:nvSpPr>
          <p:cNvPr id="171" name="Google Shape;171;p9"/>
          <p:cNvSpPr txBox="1"/>
          <p:nvPr/>
        </p:nvSpPr>
        <p:spPr>
          <a:xfrm>
            <a:off x="3313891" y="3275672"/>
            <a:ext cx="1987684" cy="954107"/>
          </a:xfrm>
          <a:prstGeom prst="rect">
            <a:avLst/>
          </a:prstGeom>
          <a:solidFill>
            <a:srgbClr val="D8F2C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7030A0"/>
                </a:solidFill>
                <a:latin typeface="KaiTi"/>
                <a:ea typeface="KaiTi"/>
                <a:cs typeface="KaiTi"/>
                <a:sym typeface="KaiTi"/>
              </a:rPr>
              <a:t>基督，</a:t>
            </a:r>
            <a:endParaRPr sz="2800">
              <a:solidFill>
                <a:srgbClr val="7030A0"/>
              </a:solidFill>
              <a:latin typeface="KaiTi"/>
              <a:ea typeface="KaiTi"/>
              <a:cs typeface="KaiTi"/>
              <a:sym typeface="KaiTi"/>
            </a:endParaRPr>
          </a:p>
          <a:p>
            <a:pPr marL="0" marR="0" lvl="0" indent="0" algn="l" rtl="0">
              <a:spcBef>
                <a:spcPts val="0"/>
              </a:spcBef>
              <a:spcAft>
                <a:spcPts val="0"/>
              </a:spcAft>
              <a:buNone/>
            </a:pPr>
            <a:r>
              <a:rPr lang="en-US" sz="2800">
                <a:solidFill>
                  <a:srgbClr val="7030A0"/>
                </a:solidFill>
                <a:latin typeface="KaiTi"/>
                <a:ea typeface="KaiTi"/>
                <a:cs typeface="KaiTi"/>
                <a:sym typeface="KaiTi"/>
              </a:rPr>
              <a:t>得胜的羔羊</a:t>
            </a:r>
            <a:endParaRPr sz="2800">
              <a:solidFill>
                <a:srgbClr val="7030A0"/>
              </a:solidFill>
              <a:latin typeface="KaiTi"/>
              <a:ea typeface="KaiTi"/>
              <a:cs typeface="KaiTi"/>
              <a:sym typeface="KaiTi"/>
            </a:endParaRPr>
          </a:p>
        </p:txBody>
      </p:sp>
      <p:sp>
        <p:nvSpPr>
          <p:cNvPr id="172" name="Google Shape;172;p9"/>
          <p:cNvSpPr txBox="1"/>
          <p:nvPr/>
        </p:nvSpPr>
        <p:spPr>
          <a:xfrm>
            <a:off x="5956571" y="3252973"/>
            <a:ext cx="2107659" cy="954107"/>
          </a:xfrm>
          <a:prstGeom prst="rect">
            <a:avLst/>
          </a:prstGeom>
          <a:solidFill>
            <a:srgbClr val="D8F2CF"/>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7030A0"/>
                </a:solidFill>
                <a:latin typeface="KaiTi"/>
                <a:ea typeface="KaiTi"/>
                <a:cs typeface="KaiTi"/>
                <a:sym typeface="KaiTi"/>
              </a:rPr>
              <a:t>活出得胜的见证</a:t>
            </a:r>
            <a:endParaRPr sz="2800">
              <a:solidFill>
                <a:srgbClr val="7030A0"/>
              </a:solidFill>
              <a:latin typeface="KaiTi"/>
              <a:ea typeface="KaiTi"/>
              <a:cs typeface="KaiTi"/>
              <a:sym typeface="KaiTi"/>
            </a:endParaRPr>
          </a:p>
        </p:txBody>
      </p:sp>
      <p:sp>
        <p:nvSpPr>
          <p:cNvPr id="173" name="Google Shape;173;p9"/>
          <p:cNvSpPr txBox="1"/>
          <p:nvPr/>
        </p:nvSpPr>
        <p:spPr>
          <a:xfrm>
            <a:off x="8913778" y="3262701"/>
            <a:ext cx="2311940" cy="1077218"/>
          </a:xfrm>
          <a:prstGeom prst="rect">
            <a:avLst/>
          </a:prstGeom>
          <a:solidFill>
            <a:srgbClr val="D8F2CF"/>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rgbClr val="275317"/>
                </a:solidFill>
                <a:latin typeface="KaiTi"/>
                <a:ea typeface="KaiTi"/>
                <a:cs typeface="KaiTi"/>
                <a:sym typeface="KaiTi"/>
              </a:rPr>
              <a:t>与基督一同得胜！</a:t>
            </a:r>
            <a:endParaRPr sz="3200" b="1">
              <a:solidFill>
                <a:srgbClr val="275317"/>
              </a:solidFill>
              <a:latin typeface="KaiTi"/>
              <a:ea typeface="KaiTi"/>
              <a:cs typeface="KaiTi"/>
              <a:sym typeface="KaiTi"/>
            </a:endParaRPr>
          </a:p>
        </p:txBody>
      </p:sp>
      <p:cxnSp>
        <p:nvCxnSpPr>
          <p:cNvPr id="174" name="Google Shape;174;p9"/>
          <p:cNvCxnSpPr/>
          <p:nvPr/>
        </p:nvCxnSpPr>
        <p:spPr>
          <a:xfrm>
            <a:off x="2762655" y="3754877"/>
            <a:ext cx="476656" cy="0"/>
          </a:xfrm>
          <a:prstGeom prst="straightConnector1">
            <a:avLst/>
          </a:prstGeom>
          <a:noFill/>
          <a:ln w="57150" cap="flat" cmpd="sng">
            <a:solidFill>
              <a:srgbClr val="275317"/>
            </a:solidFill>
            <a:prstDash val="solid"/>
            <a:miter lim="8000"/>
            <a:headEnd type="none" w="sm" len="sm"/>
            <a:tailEnd type="triangle" w="med" len="med"/>
          </a:ln>
        </p:spPr>
      </p:cxnSp>
      <p:cxnSp>
        <p:nvCxnSpPr>
          <p:cNvPr id="175" name="Google Shape;175;p9"/>
          <p:cNvCxnSpPr/>
          <p:nvPr/>
        </p:nvCxnSpPr>
        <p:spPr>
          <a:xfrm>
            <a:off x="5366425" y="3771090"/>
            <a:ext cx="476656" cy="0"/>
          </a:xfrm>
          <a:prstGeom prst="straightConnector1">
            <a:avLst/>
          </a:prstGeom>
          <a:noFill/>
          <a:ln w="57150" cap="flat" cmpd="sng">
            <a:solidFill>
              <a:srgbClr val="275317"/>
            </a:solidFill>
            <a:prstDash val="solid"/>
            <a:miter lim="8000"/>
            <a:headEnd type="none" w="sm" len="sm"/>
            <a:tailEnd type="triangle" w="med" len="med"/>
          </a:ln>
        </p:spPr>
      </p:cxnSp>
      <p:cxnSp>
        <p:nvCxnSpPr>
          <p:cNvPr id="176" name="Google Shape;176;p9"/>
          <p:cNvCxnSpPr/>
          <p:nvPr/>
        </p:nvCxnSpPr>
        <p:spPr>
          <a:xfrm>
            <a:off x="8300934" y="3787303"/>
            <a:ext cx="476656" cy="0"/>
          </a:xfrm>
          <a:prstGeom prst="straightConnector1">
            <a:avLst/>
          </a:prstGeom>
          <a:noFill/>
          <a:ln w="57150" cap="flat" cmpd="sng">
            <a:solidFill>
              <a:srgbClr val="275317"/>
            </a:solidFill>
            <a:prstDash val="solid"/>
            <a:miter lim="8000"/>
            <a:headEnd type="none" w="sm" len="sm"/>
            <a:tailEnd type="triangl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p10"/>
          <p:cNvPicPr preferRelativeResize="0"/>
          <p:nvPr/>
        </p:nvPicPr>
        <p:blipFill rotWithShape="1">
          <a:blip r:embed="rId3">
            <a:alphaModFix/>
          </a:blip>
          <a:srcRect/>
          <a:stretch/>
        </p:blipFill>
        <p:spPr>
          <a:xfrm>
            <a:off x="76200" y="0"/>
            <a:ext cx="11887200" cy="6705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7"/>
        <p:cNvGrpSpPr/>
        <p:nvPr/>
      </p:nvGrpSpPr>
      <p:grpSpPr>
        <a:xfrm>
          <a:off x="0" y="0"/>
          <a:ext cx="0" cy="0"/>
          <a:chOff x="0" y="0"/>
          <a:chExt cx="0" cy="0"/>
        </a:xfrm>
      </p:grpSpPr>
      <p:pic>
        <p:nvPicPr>
          <p:cNvPr id="188" name="Google Shape;188;p11"/>
          <p:cNvPicPr preferRelativeResize="0"/>
          <p:nvPr/>
        </p:nvPicPr>
        <p:blipFill rotWithShape="1">
          <a:blip r:embed="rId3">
            <a:alphaModFix/>
          </a:blip>
          <a:srcRect/>
          <a:stretch/>
        </p:blipFill>
        <p:spPr>
          <a:xfrm>
            <a:off x="71140" y="0"/>
            <a:ext cx="12191980" cy="6857990"/>
          </a:xfrm>
          <a:prstGeom prst="rect">
            <a:avLst/>
          </a:prstGeom>
          <a:noFill/>
          <a:ln>
            <a:noFill/>
          </a:ln>
        </p:spPr>
      </p:pic>
      <p:sp>
        <p:nvSpPr>
          <p:cNvPr id="189" name="Google Shape;189;p11"/>
          <p:cNvSpPr/>
          <p:nvPr/>
        </p:nvSpPr>
        <p:spPr>
          <a:xfrm>
            <a:off x="0" y="5320142"/>
            <a:ext cx="12192000" cy="736551"/>
          </a:xfrm>
          <a:prstGeom prst="rect">
            <a:avLst/>
          </a:prstGeom>
          <a:solidFill>
            <a:schemeClr val="lt1">
              <a:alpha val="9294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0" name="Google Shape;190;p11"/>
          <p:cNvSpPr txBox="1"/>
          <p:nvPr/>
        </p:nvSpPr>
        <p:spPr>
          <a:xfrm>
            <a:off x="523875" y="5317240"/>
            <a:ext cx="11210925" cy="744836"/>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None/>
            </a:pPr>
            <a:r>
              <a:rPr lang="en-US" sz="3600">
                <a:solidFill>
                  <a:srgbClr val="262626"/>
                </a:solidFill>
                <a:latin typeface="Play"/>
                <a:ea typeface="Play"/>
                <a:cs typeface="Play"/>
                <a:sym typeface="Play"/>
              </a:rPr>
              <a:t>GLCCCC Young Adults Fellowship 09/26/2026</a:t>
            </a:r>
            <a:endParaRPr sz="3600">
              <a:solidFill>
                <a:srgbClr val="262626"/>
              </a:solidFill>
              <a:latin typeface="Play"/>
              <a:ea typeface="Play"/>
              <a:cs typeface="Play"/>
              <a:sym typeface="Play"/>
            </a:endParaRPr>
          </a:p>
        </p:txBody>
      </p:sp>
      <p:cxnSp>
        <p:nvCxnSpPr>
          <p:cNvPr id="191" name="Google Shape;191;p11"/>
          <p:cNvCxnSpPr/>
          <p:nvPr/>
        </p:nvCxnSpPr>
        <p:spPr>
          <a:xfrm>
            <a:off x="0" y="5241983"/>
            <a:ext cx="12192000" cy="0"/>
          </a:xfrm>
          <a:prstGeom prst="straightConnector1">
            <a:avLst/>
          </a:prstGeom>
          <a:noFill/>
          <a:ln w="41275" cap="flat" cmpd="sng">
            <a:solidFill>
              <a:schemeClr val="lt1">
                <a:alpha val="90196"/>
              </a:schemeClr>
            </a:solidFill>
            <a:prstDash val="solid"/>
            <a:miter lim="8000"/>
            <a:headEnd type="none" w="sm" len="sm"/>
            <a:tailEnd type="none" w="sm" len="sm"/>
          </a:ln>
        </p:spPr>
      </p:cxnSp>
      <p:cxnSp>
        <p:nvCxnSpPr>
          <p:cNvPr id="192" name="Google Shape;192;p11"/>
          <p:cNvCxnSpPr/>
          <p:nvPr/>
        </p:nvCxnSpPr>
        <p:spPr>
          <a:xfrm>
            <a:off x="0" y="6134852"/>
            <a:ext cx="12192000" cy="0"/>
          </a:xfrm>
          <a:prstGeom prst="straightConnector1">
            <a:avLst/>
          </a:prstGeom>
          <a:noFill/>
          <a:ln w="41275" cap="flat" cmpd="sng">
            <a:solidFill>
              <a:schemeClr val="lt1">
                <a:alpha val="90196"/>
              </a:schemeClr>
            </a:solidFill>
            <a:prstDash val="solid"/>
            <a:miter lim="8000"/>
            <a:headEnd type="none" w="sm" len="sm"/>
            <a:tailEnd type="none" w="sm" len="sm"/>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D8E3CF"/>
        </a:solidFill>
        <a:effectLst/>
      </p:bgPr>
    </p:bg>
    <p:spTree>
      <p:nvGrpSpPr>
        <p:cNvPr id="1" name="Shape 196"/>
        <p:cNvGrpSpPr/>
        <p:nvPr/>
      </p:nvGrpSpPr>
      <p:grpSpPr>
        <a:xfrm>
          <a:off x="0" y="0"/>
          <a:ext cx="0" cy="0"/>
          <a:chOff x="0" y="0"/>
          <a:chExt cx="0" cy="0"/>
        </a:xfrm>
      </p:grpSpPr>
      <p:pic>
        <p:nvPicPr>
          <p:cNvPr id="197" name="Google Shape;197;p12" descr="新年献活祭"/>
          <p:cNvPicPr preferRelativeResize="0"/>
          <p:nvPr/>
        </p:nvPicPr>
        <p:blipFill rotWithShape="1">
          <a:blip r:embed="rId3">
            <a:alphaModFix amt="18000"/>
          </a:blip>
          <a:srcRect/>
          <a:stretch/>
        </p:blipFill>
        <p:spPr>
          <a:xfrm>
            <a:off x="5776856" y="0"/>
            <a:ext cx="6415144" cy="6938682"/>
          </a:xfrm>
          <a:prstGeom prst="rect">
            <a:avLst/>
          </a:prstGeom>
          <a:noFill/>
          <a:ln>
            <a:noFill/>
          </a:ln>
        </p:spPr>
      </p:pic>
      <p:sp>
        <p:nvSpPr>
          <p:cNvPr id="198" name="Google Shape;198;p12"/>
          <p:cNvSpPr txBox="1"/>
          <p:nvPr/>
        </p:nvSpPr>
        <p:spPr>
          <a:xfrm>
            <a:off x="0" y="91439"/>
            <a:ext cx="12192000" cy="61863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US" sz="2800" b="1">
                <a:solidFill>
                  <a:srgbClr val="002060"/>
                </a:solidFill>
                <a:latin typeface="KaiTi"/>
                <a:ea typeface="KaiTi"/>
                <a:cs typeface="KaiTi"/>
                <a:sym typeface="KaiTi"/>
              </a:rPr>
              <a:t>当作圣洁的活祭献与神</a:t>
            </a:r>
            <a:endParaRPr sz="2800" b="1">
              <a:solidFill>
                <a:srgbClr val="002060"/>
              </a:solidFill>
              <a:latin typeface="KaiTi"/>
              <a:ea typeface="KaiTi"/>
              <a:cs typeface="KaiTi"/>
              <a:sym typeface="KaiTi"/>
            </a:endParaRPr>
          </a:p>
          <a:p>
            <a:pPr marL="0" marR="0" lvl="0" indent="0" algn="ctr" rtl="0">
              <a:spcBef>
                <a:spcPts val="0"/>
              </a:spcBef>
              <a:spcAft>
                <a:spcPts val="0"/>
              </a:spcAft>
              <a:buNone/>
            </a:pPr>
            <a:endParaRPr sz="1800">
              <a:solidFill>
                <a:schemeClr val="dk1"/>
              </a:solidFill>
              <a:latin typeface="Arial"/>
              <a:ea typeface="Arial"/>
              <a:cs typeface="Arial"/>
              <a:sym typeface="Arial"/>
            </a:endParaRPr>
          </a:p>
          <a:p>
            <a:pPr marL="0" marR="0" lvl="0" indent="0" algn="ctr" rtl="0">
              <a:spcBef>
                <a:spcPts val="0"/>
              </a:spcBef>
              <a:spcAft>
                <a:spcPts val="0"/>
              </a:spcAft>
              <a:buNone/>
            </a:pPr>
            <a:r>
              <a:rPr lang="en-US" sz="4800" b="1">
                <a:solidFill>
                  <a:srgbClr val="002060"/>
                </a:solidFill>
                <a:latin typeface="KaiTi"/>
                <a:ea typeface="KaiTi"/>
                <a:cs typeface="KaiTi"/>
                <a:sym typeface="KaiTi"/>
              </a:rPr>
              <a:t>得胜之祭 – 圣洁生活，得胜的见证</a:t>
            </a:r>
            <a:br>
              <a:rPr lang="en-US" sz="4400" b="1">
                <a:solidFill>
                  <a:srgbClr val="002060"/>
                </a:solidFill>
                <a:latin typeface="KaiTi"/>
                <a:ea typeface="KaiTi"/>
                <a:cs typeface="KaiTi"/>
                <a:sym typeface="KaiTi"/>
              </a:rPr>
            </a:br>
            <a:r>
              <a:rPr lang="en-US" sz="4400" b="1">
                <a:solidFill>
                  <a:srgbClr val="002060"/>
                </a:solidFill>
                <a:latin typeface="KaiTi"/>
                <a:ea typeface="KaiTi"/>
                <a:cs typeface="KaiTi"/>
                <a:sym typeface="KaiTi"/>
              </a:rPr>
              <a:t> </a:t>
            </a:r>
            <a:r>
              <a:rPr lang="en-US" sz="2400" b="1">
                <a:solidFill>
                  <a:srgbClr val="0070C0"/>
                </a:solidFill>
                <a:latin typeface="Arial"/>
                <a:ea typeface="Arial"/>
                <a:cs typeface="Arial"/>
                <a:sym typeface="Arial"/>
              </a:rPr>
              <a:t>The Victorious Sacrifice – A Holy Life is the Victorious Testimony</a:t>
            </a:r>
            <a:br>
              <a:rPr lang="en-US" sz="2400">
                <a:solidFill>
                  <a:srgbClr val="0070C0"/>
                </a:solidFill>
                <a:latin typeface="Arial"/>
                <a:ea typeface="Arial"/>
                <a:cs typeface="Arial"/>
                <a:sym typeface="Arial"/>
              </a:rPr>
            </a:br>
            <a:endParaRPr sz="2400" b="1">
              <a:solidFill>
                <a:srgbClr val="002060"/>
              </a:solidFill>
              <a:latin typeface="KaiTi"/>
              <a:ea typeface="KaiTi"/>
              <a:cs typeface="KaiTi"/>
              <a:sym typeface="KaiTi"/>
            </a:endParaRPr>
          </a:p>
          <a:p>
            <a:pPr marL="0" marR="0" lvl="0" indent="0" algn="l" rtl="0">
              <a:spcBef>
                <a:spcPts val="0"/>
              </a:spcBef>
              <a:spcAft>
                <a:spcPts val="0"/>
              </a:spcAft>
              <a:buNone/>
            </a:pPr>
            <a:r>
              <a:rPr lang="en-US" sz="4000" b="1">
                <a:solidFill>
                  <a:srgbClr val="002060"/>
                </a:solidFill>
                <a:latin typeface="KaiTi"/>
                <a:ea typeface="KaiTi"/>
                <a:cs typeface="KaiTi"/>
                <a:sym typeface="KaiTi"/>
              </a:rPr>
              <a:t>一、得胜见证的启示</a:t>
            </a:r>
            <a:endParaRPr sz="4000" b="1">
              <a:solidFill>
                <a:srgbClr val="002060"/>
              </a:solidFill>
              <a:latin typeface="KaiTi"/>
              <a:ea typeface="KaiTi"/>
              <a:cs typeface="KaiTi"/>
              <a:sym typeface="KaiTi"/>
            </a:endParaRPr>
          </a:p>
          <a:p>
            <a:pPr marL="0" marR="0" lvl="0" indent="0" algn="l" rtl="0">
              <a:spcBef>
                <a:spcPts val="0"/>
              </a:spcBef>
              <a:spcAft>
                <a:spcPts val="0"/>
              </a:spcAft>
              <a:buNone/>
            </a:pPr>
            <a:r>
              <a:rPr lang="en-US" sz="2400">
                <a:solidFill>
                  <a:srgbClr val="0070C0"/>
                </a:solidFill>
                <a:latin typeface="Arial"/>
                <a:ea typeface="Arial"/>
                <a:cs typeface="Arial"/>
                <a:sym typeface="Arial"/>
              </a:rPr>
              <a:t>                </a:t>
            </a:r>
            <a:r>
              <a:rPr lang="en-US" sz="2400" b="1">
                <a:solidFill>
                  <a:srgbClr val="0070C0"/>
                </a:solidFill>
                <a:latin typeface="Arial"/>
                <a:ea typeface="Arial"/>
                <a:cs typeface="Arial"/>
                <a:sym typeface="Arial"/>
              </a:rPr>
              <a:t>The Revelation of a Victorious Testimony  </a:t>
            </a:r>
            <a:endParaRPr/>
          </a:p>
          <a:p>
            <a:pPr marL="0" marR="0" lvl="0" indent="0" algn="l" rtl="0">
              <a:spcBef>
                <a:spcPts val="0"/>
              </a:spcBef>
              <a:spcAft>
                <a:spcPts val="0"/>
              </a:spcAft>
              <a:buNone/>
            </a:pPr>
            <a:r>
              <a:rPr lang="en-US" sz="4000" b="1">
                <a:solidFill>
                  <a:srgbClr val="002060"/>
                </a:solidFill>
                <a:latin typeface="KaiTi"/>
                <a:ea typeface="KaiTi"/>
                <a:cs typeface="KaiTi"/>
                <a:sym typeface="KaiTi"/>
              </a:rPr>
              <a:t>二、得胜生命的应许</a:t>
            </a:r>
            <a:endParaRPr sz="2400" b="1">
              <a:solidFill>
                <a:srgbClr val="002060"/>
              </a:solidFill>
              <a:latin typeface="KaiTi"/>
              <a:ea typeface="KaiTi"/>
              <a:cs typeface="KaiTi"/>
              <a:sym typeface="KaiTi"/>
            </a:endParaRPr>
          </a:p>
          <a:p>
            <a:pPr marL="0" marR="0" lvl="0" indent="0" algn="l" rtl="0">
              <a:spcBef>
                <a:spcPts val="0"/>
              </a:spcBef>
              <a:spcAft>
                <a:spcPts val="0"/>
              </a:spcAft>
              <a:buNone/>
            </a:pPr>
            <a:r>
              <a:rPr lang="en-US" sz="2400" b="1">
                <a:solidFill>
                  <a:srgbClr val="002060"/>
                </a:solidFill>
                <a:latin typeface="KaiTi"/>
                <a:ea typeface="KaiTi"/>
                <a:cs typeface="KaiTi"/>
                <a:sym typeface="KaiTi"/>
              </a:rPr>
              <a:t>       </a:t>
            </a:r>
            <a:r>
              <a:rPr lang="en-US" sz="2400" b="1">
                <a:solidFill>
                  <a:srgbClr val="0070C0"/>
                </a:solidFill>
                <a:latin typeface="Arial"/>
                <a:ea typeface="Arial"/>
                <a:cs typeface="Arial"/>
                <a:sym typeface="Arial"/>
              </a:rPr>
              <a:t>The Promise of a Victorious Life</a:t>
            </a:r>
            <a:endParaRPr sz="2400">
              <a:solidFill>
                <a:srgbClr val="0070C0"/>
              </a:solidFill>
              <a:latin typeface="Arial"/>
              <a:ea typeface="Arial"/>
              <a:cs typeface="Arial"/>
              <a:sym typeface="Arial"/>
            </a:endParaRPr>
          </a:p>
          <a:p>
            <a:pPr marL="0" marR="0" lvl="0" indent="0" algn="l" rtl="0">
              <a:spcBef>
                <a:spcPts val="0"/>
              </a:spcBef>
              <a:spcAft>
                <a:spcPts val="0"/>
              </a:spcAft>
              <a:buNone/>
            </a:pPr>
            <a:r>
              <a:rPr lang="en-US" sz="4000" b="1">
                <a:solidFill>
                  <a:srgbClr val="002060"/>
                </a:solidFill>
                <a:latin typeface="KaiTi"/>
                <a:ea typeface="KaiTi"/>
                <a:cs typeface="KaiTi"/>
                <a:sym typeface="KaiTi"/>
              </a:rPr>
              <a:t>三、在得胜的路上行</a:t>
            </a:r>
            <a:endParaRPr sz="4000" b="1">
              <a:solidFill>
                <a:srgbClr val="002060"/>
              </a:solidFill>
              <a:latin typeface="KaiTi"/>
              <a:ea typeface="KaiTi"/>
              <a:cs typeface="KaiTi"/>
              <a:sym typeface="KaiTi"/>
            </a:endParaRPr>
          </a:p>
          <a:p>
            <a:pPr marL="0" marR="0" lvl="0" indent="0" algn="l" rtl="0">
              <a:spcBef>
                <a:spcPts val="0"/>
              </a:spcBef>
              <a:spcAft>
                <a:spcPts val="0"/>
              </a:spcAft>
              <a:buNone/>
            </a:pPr>
            <a:r>
              <a:rPr lang="en-US" sz="1800">
                <a:solidFill>
                  <a:schemeClr val="dk1"/>
                </a:solidFill>
                <a:latin typeface="Arial"/>
                <a:ea typeface="Arial"/>
                <a:cs typeface="Arial"/>
                <a:sym typeface="Arial"/>
              </a:rPr>
              <a:t>                      </a:t>
            </a:r>
            <a:r>
              <a:rPr lang="en-US" sz="2400" b="1">
                <a:solidFill>
                  <a:srgbClr val="0070C0"/>
                </a:solidFill>
                <a:latin typeface="Arial"/>
                <a:ea typeface="Arial"/>
                <a:cs typeface="Arial"/>
                <a:sym typeface="Arial"/>
              </a:rPr>
              <a:t>Walking the Path towards The Victory</a:t>
            </a:r>
            <a:endParaRPr sz="2400">
              <a:solidFill>
                <a:srgbClr val="0070C0"/>
              </a:solidFill>
              <a:latin typeface="Arial"/>
              <a:ea typeface="Arial"/>
              <a:cs typeface="Arial"/>
              <a:sym typeface="Arial"/>
            </a:endParaRPr>
          </a:p>
          <a:p>
            <a:pPr marL="0" marR="0" lvl="0" indent="0" algn="l" rtl="0">
              <a:spcBef>
                <a:spcPts val="0"/>
              </a:spcBef>
              <a:spcAft>
                <a:spcPts val="0"/>
              </a:spcAft>
              <a:buNone/>
            </a:pPr>
            <a:endParaRPr sz="2400">
              <a:solidFill>
                <a:srgbClr val="0070C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537</Words>
  <Application>Microsoft Office PowerPoint</Application>
  <PresentationFormat>Widescreen</PresentationFormat>
  <Paragraphs>101</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Play</vt:lpstr>
      <vt:lpstr>KaiTi</vt:lpstr>
      <vt:lpstr>Arial</vt:lpstr>
      <vt:lpstr>Office Theme</vt:lpstr>
      <vt:lpstr>得胜之祭 – 圣洁生活，得胜的见证  The Victorious Sacrifice – A Holy Life is the Victorious Testimony   (启示录12:10-11) 9/27/2026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Hongming Wang</dc:creator>
  <cp:lastModifiedBy>GKCCCC</cp:lastModifiedBy>
  <cp:revision>1</cp:revision>
  <dcterms:created xsi:type="dcterms:W3CDTF">2025-12-23T14:50:38Z</dcterms:created>
  <dcterms:modified xsi:type="dcterms:W3CDTF">2026-09-27T15:40:09Z</dcterms:modified>
</cp:coreProperties>
</file>