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30" r:id="rId1"/>
  </p:sldMasterIdLst>
  <p:sldIdLst>
    <p:sldId id="257" r:id="rId2"/>
    <p:sldId id="263" r:id="rId3"/>
    <p:sldId id="270" r:id="rId4"/>
    <p:sldId id="258" r:id="rId5"/>
    <p:sldId id="271" r:id="rId6"/>
    <p:sldId id="288" r:id="rId7"/>
    <p:sldId id="289" r:id="rId8"/>
    <p:sldId id="290" r:id="rId9"/>
    <p:sldId id="292" r:id="rId10"/>
    <p:sldId id="291" r:id="rId11"/>
    <p:sldId id="293" r:id="rId12"/>
    <p:sldId id="294" r:id="rId13"/>
    <p:sldId id="277" r:id="rId14"/>
    <p:sldId id="272" r:id="rId15"/>
    <p:sldId id="275" r:id="rId16"/>
    <p:sldId id="295" r:id="rId17"/>
    <p:sldId id="264" r:id="rId18"/>
    <p:sldId id="297" r:id="rId19"/>
    <p:sldId id="296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4" d="100"/>
          <a:sy n="44" d="100"/>
        </p:scale>
        <p:origin x="-5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820201-782F-41C4-A973-F46D3363ACB6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55562E-AF4D-4C28-BA8E-DB56B11374E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54008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41601-A375-46DD-8938-7B33EF9520CD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933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B11E-E1D7-4163-A06B-60DD0323972A}" type="datetime1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540988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1E91C2-A0F9-4DC4-9C7D-CB7F6C698F49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747350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8B6456-4083-4CA1-B7B6-4A64A94A519C}" type="datetime1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51077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61A91-32A4-4C90-94F8-967D9DABE934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0535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8B564-4BCD-48A9-9F0B-244A54FEFB61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6113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4A15-BFBC-40ED-A507-4F9BA256E739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469999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0B4F95-2F03-4D8A-91DB-F9774DCC12EB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94391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7B004-3C05-4D9C-A469-B752F5B91055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304752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5E3705-6B97-465D-8DFF-2ACBD075F280}" type="datetime1">
              <a:rPr lang="en-US" smtClean="0"/>
              <a:pPr/>
              <a:t>4/28/2013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4492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2E0966-3808-4D58-AF43-838492497755}" type="datetime1">
              <a:rPr lang="en-US" smtClean="0"/>
              <a:pPr/>
              <a:t>4/28/2013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3551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1" r:id="rId1"/>
    <p:sldLayoutId id="2147484132" r:id="rId2"/>
    <p:sldLayoutId id="2147484133" r:id="rId3"/>
    <p:sldLayoutId id="2147484134" r:id="rId4"/>
    <p:sldLayoutId id="2147484135" r:id="rId5"/>
    <p:sldLayoutId id="2147484136" r:id="rId6"/>
    <p:sldLayoutId id="2147484137" r:id="rId7"/>
    <p:sldLayoutId id="2147484138" r:id="rId8"/>
    <p:sldLayoutId id="2147484139" r:id="rId9"/>
    <p:sldLayoutId id="2147484140" r:id="rId10"/>
    <p:sldLayoutId id="214748414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0563" y="754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81000" y="2362200"/>
            <a:ext cx="8305800" cy="3763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7200" b="1" dirty="0">
                <a:solidFill>
                  <a:schemeClr val="bg1"/>
                </a:solidFill>
              </a:rPr>
              <a:t>当一切都顺</a:t>
            </a:r>
            <a:r>
              <a:rPr lang="zh-CN" altLang="en-US" sz="7200" b="1" dirty="0" smtClean="0">
                <a:solidFill>
                  <a:schemeClr val="bg1"/>
                </a:solidFill>
              </a:rPr>
              <a:t>利</a:t>
            </a:r>
            <a:endParaRPr lang="en-US" altLang="zh-CN" sz="72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CN" altLang="en-US" sz="7200" b="1" dirty="0" smtClean="0">
                <a:solidFill>
                  <a:schemeClr val="bg1"/>
                </a:solidFill>
              </a:rPr>
              <a:t>如</a:t>
            </a:r>
            <a:r>
              <a:rPr lang="zh-CN" altLang="en-US" sz="7200" b="1" dirty="0">
                <a:solidFill>
                  <a:schemeClr val="bg1"/>
                </a:solidFill>
              </a:rPr>
              <a:t>愿的时候</a:t>
            </a:r>
            <a:r>
              <a:rPr lang="en-US" altLang="zh-CN" sz="7200" b="1" dirty="0">
                <a:solidFill>
                  <a:schemeClr val="bg1"/>
                </a:solidFill>
              </a:rPr>
              <a:t>......</a:t>
            </a:r>
            <a:endParaRPr lang="en-US" sz="72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169706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 descr="C:\Users\Chao\Pictures\benny hinn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85800" y="2133600"/>
            <a:ext cx="2524125" cy="21812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Chao\Pictures\benny hin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209925" y="2133600"/>
            <a:ext cx="2466975" cy="2219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Users\Chao\Pictures\benny hinn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676900" y="2133600"/>
            <a:ext cx="2466975" cy="2229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773206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7630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800" b="1" dirty="0">
                <a:solidFill>
                  <a:schemeClr val="bg1"/>
                </a:solidFill>
              </a:rPr>
              <a:t>当一切都如愿的时候</a:t>
            </a:r>
            <a:r>
              <a:rPr lang="en-US" altLang="zh-CN" sz="6800" b="1" dirty="0" smtClean="0">
                <a:solidFill>
                  <a:schemeClr val="bg1"/>
                </a:solidFill>
              </a:rPr>
              <a:t>... </a:t>
            </a:r>
          </a:p>
          <a:p>
            <a:pPr marL="0" indent="0" algn="ctr">
              <a:buNone/>
            </a:pPr>
            <a:r>
              <a:rPr lang="zh-CN" altLang="en-US" sz="6800" dirty="0">
                <a:solidFill>
                  <a:schemeClr val="bg1"/>
                </a:solidFill>
              </a:rPr>
              <a:t>要留心我们的焦</a:t>
            </a:r>
            <a:r>
              <a:rPr lang="zh-CN" altLang="en-US" sz="6800" dirty="0" smtClean="0">
                <a:solidFill>
                  <a:schemeClr val="bg1"/>
                </a:solidFill>
              </a:rPr>
              <a:t>点</a:t>
            </a:r>
            <a:endParaRPr lang="en-US" sz="6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1330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524000"/>
            <a:ext cx="5791199" cy="3733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363881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762000"/>
            <a:ext cx="8382000" cy="1143000"/>
          </a:xfrm>
        </p:spPr>
        <p:txBody>
          <a:bodyPr>
            <a:normAutofit/>
          </a:bodyPr>
          <a:lstStyle/>
          <a:p>
            <a:r>
              <a:rPr lang="zh-CN" altLang="en-US" sz="6000" dirty="0">
                <a:solidFill>
                  <a:schemeClr val="bg1"/>
                </a:solidFill>
              </a:rPr>
              <a:t>诗</a:t>
            </a:r>
            <a:r>
              <a:rPr lang="zh-CN" altLang="en-US" sz="6000" dirty="0" smtClean="0">
                <a:solidFill>
                  <a:schemeClr val="bg1"/>
                </a:solidFill>
              </a:rPr>
              <a:t>篇</a:t>
            </a:r>
            <a:r>
              <a:rPr lang="en-US" altLang="zh-CN" sz="6000" dirty="0" smtClean="0">
                <a:solidFill>
                  <a:schemeClr val="bg1"/>
                </a:solidFill>
              </a:rPr>
              <a:t>145</a:t>
            </a:r>
            <a:r>
              <a:rPr lang="zh-CN" altLang="en-US" sz="6000" dirty="0" smtClean="0">
                <a:solidFill>
                  <a:schemeClr val="bg1"/>
                </a:solidFill>
              </a:rPr>
              <a:t>：</a:t>
            </a:r>
            <a:r>
              <a:rPr lang="en-US" altLang="zh-CN" sz="6000" dirty="0" smtClean="0">
                <a:solidFill>
                  <a:schemeClr val="bg1"/>
                </a:solidFill>
              </a:rPr>
              <a:t>9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152400" y="2057400"/>
            <a:ext cx="8763000" cy="4068763"/>
          </a:xfrm>
        </p:spPr>
        <p:txBody>
          <a:bodyPr>
            <a:normAutofit/>
          </a:bodyPr>
          <a:lstStyle/>
          <a:p>
            <a:pPr marL="0" indent="0">
              <a:lnSpc>
                <a:spcPts val="8000"/>
              </a:lnSpc>
              <a:buNone/>
            </a:pPr>
            <a:r>
              <a:rPr lang="zh-CN" altLang="en-US" sz="6000" b="1" dirty="0">
                <a:solidFill>
                  <a:schemeClr val="bg1"/>
                </a:solidFill>
              </a:rPr>
              <a:t>“耶和华善待万民</a:t>
            </a:r>
            <a:r>
              <a:rPr lang="zh-CN" altLang="en-US" sz="6000" b="1" dirty="0" smtClean="0">
                <a:solidFill>
                  <a:schemeClr val="bg1"/>
                </a:solidFill>
              </a:rPr>
              <a:t>，祂的</a:t>
            </a:r>
            <a:r>
              <a:rPr lang="zh-CN" altLang="en-US" sz="6000" b="1" dirty="0">
                <a:solidFill>
                  <a:schemeClr val="bg1"/>
                </a:solidFill>
              </a:rPr>
              <a:t>慈悲覆</a:t>
            </a:r>
            <a:r>
              <a:rPr lang="zh-CN" altLang="en-US" sz="6000" b="1" dirty="0" smtClean="0">
                <a:solidFill>
                  <a:schemeClr val="bg1"/>
                </a:solidFill>
              </a:rPr>
              <a:t>庇祂一</a:t>
            </a:r>
            <a:r>
              <a:rPr lang="zh-CN" altLang="en-US" sz="6000" b="1" dirty="0">
                <a:solidFill>
                  <a:schemeClr val="bg1"/>
                </a:solidFill>
              </a:rPr>
              <a:t>切所造的</a:t>
            </a:r>
            <a:r>
              <a:rPr lang="zh-CN" altLang="en-US" sz="6000" b="1" dirty="0" smtClean="0">
                <a:solidFill>
                  <a:schemeClr val="bg1"/>
                </a:solidFill>
              </a:rPr>
              <a:t>”。</a:t>
            </a:r>
            <a:endParaRPr lang="en-US" sz="6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6325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8000" dirty="0">
                <a:solidFill>
                  <a:schemeClr val="bg1"/>
                </a:solidFill>
              </a:rPr>
              <a:t>约拿整个的焦点是</a:t>
            </a:r>
            <a:r>
              <a:rPr lang="zh-CN" altLang="en-US" sz="8000" dirty="0" smtClean="0">
                <a:solidFill>
                  <a:schemeClr val="bg1"/>
                </a:solidFill>
              </a:rPr>
              <a:t>在自</a:t>
            </a:r>
            <a:r>
              <a:rPr lang="zh-CN" altLang="en-US" sz="8000" dirty="0">
                <a:solidFill>
                  <a:schemeClr val="bg1"/>
                </a:solidFill>
              </a:rPr>
              <a:t>己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58432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15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001000" cy="44497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7600" dirty="0">
                <a:solidFill>
                  <a:schemeClr val="bg1"/>
                </a:solidFill>
              </a:rPr>
              <a:t>我们的</a:t>
            </a:r>
            <a:r>
              <a:rPr lang="zh-CN" altLang="en-US" sz="7600" dirty="0" smtClean="0">
                <a:solidFill>
                  <a:schemeClr val="bg1"/>
                </a:solidFill>
              </a:rPr>
              <a:t>神</a:t>
            </a:r>
            <a:endParaRPr lang="en-US" altLang="zh-CN" sz="7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CN" altLang="en-US" sz="7600" b="1" dirty="0" smtClean="0">
                <a:solidFill>
                  <a:schemeClr val="bg1"/>
                </a:solidFill>
              </a:rPr>
              <a:t>既</a:t>
            </a:r>
            <a:r>
              <a:rPr lang="zh-CN" altLang="en-US" sz="7600" b="1" dirty="0">
                <a:solidFill>
                  <a:schemeClr val="bg1"/>
                </a:solidFill>
              </a:rPr>
              <a:t>有真理又有恩</a:t>
            </a:r>
            <a:r>
              <a:rPr lang="zh-CN" altLang="en-US" sz="7600" b="1" dirty="0" smtClean="0">
                <a:solidFill>
                  <a:schemeClr val="bg1"/>
                </a:solidFill>
              </a:rPr>
              <a:t>典</a:t>
            </a:r>
            <a:endParaRPr lang="en-US" sz="7600" b="1" dirty="0"/>
          </a:p>
        </p:txBody>
      </p:sp>
    </p:spTree>
    <p:extLst>
      <p:ext uri="{BB962C8B-B14F-4D97-AF65-F5344CB8AC3E}">
        <p14:creationId xmlns:p14="http://schemas.microsoft.com/office/powerpoint/2010/main" xmlns="" val="276742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534400" cy="4602163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zh-CN" altLang="en-US" sz="7600" dirty="0" smtClean="0">
                <a:solidFill>
                  <a:schemeClr val="bg1"/>
                </a:solidFill>
              </a:rPr>
              <a:t>他们的焦点</a:t>
            </a:r>
            <a:endParaRPr lang="en-US" altLang="zh-CN" sz="7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CN" altLang="en-US" sz="7600" dirty="0">
                <a:solidFill>
                  <a:schemeClr val="bg1"/>
                </a:solidFill>
              </a:rPr>
              <a:t>只</a:t>
            </a:r>
            <a:r>
              <a:rPr lang="zh-CN" altLang="en-US" sz="7600" dirty="0" smtClean="0">
                <a:solidFill>
                  <a:schemeClr val="bg1"/>
                </a:solidFill>
              </a:rPr>
              <a:t>有神</a:t>
            </a:r>
            <a:endParaRPr lang="en-US" altLang="zh-CN" sz="7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CN" altLang="en-US" sz="7600" dirty="0">
                <a:solidFill>
                  <a:schemeClr val="bg1"/>
                </a:solidFill>
              </a:rPr>
              <a:t>只</a:t>
            </a:r>
            <a:r>
              <a:rPr lang="zh-CN" altLang="en-US" sz="7600" dirty="0" smtClean="0">
                <a:solidFill>
                  <a:schemeClr val="bg1"/>
                </a:solidFill>
              </a:rPr>
              <a:t>有</a:t>
            </a:r>
            <a:r>
              <a:rPr lang="zh-CN" altLang="en-US" sz="7600" b="1" dirty="0" smtClean="0">
                <a:solidFill>
                  <a:schemeClr val="bg1"/>
                </a:solidFill>
              </a:rPr>
              <a:t>神的心意得满足</a:t>
            </a:r>
            <a:endParaRPr lang="en-US" sz="7600" b="1" dirty="0"/>
          </a:p>
        </p:txBody>
      </p:sp>
    </p:spTree>
    <p:extLst>
      <p:ext uri="{BB962C8B-B14F-4D97-AF65-F5344CB8AC3E}">
        <p14:creationId xmlns:p14="http://schemas.microsoft.com/office/powerpoint/2010/main" xmlns="" val="664655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133600" y="1447800"/>
            <a:ext cx="4876800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776941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18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Rectangle 1"/>
          <p:cNvSpPr/>
          <p:nvPr/>
        </p:nvSpPr>
        <p:spPr>
          <a:xfrm>
            <a:off x="321008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en-US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3907472" y="2171541"/>
          <a:ext cx="1329055" cy="3383280"/>
        </p:xfrm>
        <a:graphic>
          <a:graphicData uri="http://schemas.openxmlformats.org/drawingml/2006/table">
            <a:tbl>
              <a:tblPr/>
              <a:tblGrid>
                <a:gridCol w="1329055"/>
              </a:tblGrid>
              <a:tr h="0">
                <a:tc>
                  <a:txBody>
                    <a:bodyPr/>
                    <a:lstStyle/>
                    <a:p>
                      <a:r>
                        <a:rPr lang="zh-CN" altLang="en-US">
                          <a:effectLst/>
                          <a:latin typeface="inherit"/>
                        </a:rPr>
                        <a:t>趙牧師</a:t>
                      </a:r>
                      <a:r>
                        <a:rPr lang="en-US" altLang="zh-CN">
                          <a:effectLst/>
                          <a:latin typeface="inherit"/>
                        </a:rPr>
                        <a:t>:</a:t>
                      </a:r>
                    </a:p>
                    <a:p>
                      <a:r>
                        <a:rPr lang="en-US" altLang="zh-CN">
                          <a:effectLst/>
                          <a:latin typeface="inherit"/>
                        </a:rPr>
                        <a:t> </a:t>
                      </a:r>
                    </a:p>
                    <a:p>
                      <a:r>
                        <a:rPr lang="zh-CN" altLang="en-US">
                          <a:effectLst/>
                          <a:latin typeface="inherit"/>
                        </a:rPr>
                        <a:t>請</a:t>
                      </a:r>
                      <a:r>
                        <a:rPr lang="en-US">
                          <a:effectLst/>
                          <a:latin typeface="inherit"/>
                        </a:rPr>
                        <a:t>Feb/2013 CDC summary (file attached) </a:t>
                      </a:r>
                      <a:r>
                        <a:rPr lang="zh-CN" altLang="en-US">
                          <a:effectLst/>
                          <a:latin typeface="inherit"/>
                        </a:rPr>
                        <a:t>並見以下數據 </a:t>
                      </a:r>
                      <a:r>
                        <a:rPr lang="en-US" altLang="zh-CN">
                          <a:effectLst/>
                          <a:latin typeface="inherit"/>
                        </a:rPr>
                        <a:t>-</a:t>
                      </a:r>
                    </a:p>
                    <a:p>
                      <a:r>
                        <a:rPr lang="en-US" altLang="zh-CN">
                          <a:effectLst/>
                          <a:latin typeface="inherit"/>
                        </a:rPr>
                        <a:t> 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u="sng">
                          <a:effectLst/>
                          <a:latin typeface="Calibri" panose="020F0502020204030204" pitchFamily="34" charset="0"/>
                        </a:rPr>
                        <a:t>2011 </a:t>
                      </a:r>
                      <a:r>
                        <a:rPr lang="zh-CN" altLang="en-US" u="sng"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年</a:t>
                      </a:r>
                      <a:endParaRPr lang="zh-CN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676903031"/>
              </p:ext>
            </p:extLst>
          </p:nvPr>
        </p:nvGraphicFramePr>
        <p:xfrm>
          <a:off x="1371599" y="1676400"/>
          <a:ext cx="6629401" cy="4191001"/>
        </p:xfrm>
        <a:graphic>
          <a:graphicData uri="http://schemas.openxmlformats.org/drawingml/2006/table">
            <a:tbl>
              <a:tblPr/>
              <a:tblGrid>
                <a:gridCol w="2052867"/>
                <a:gridCol w="1251534"/>
                <a:gridCol w="1662500"/>
                <a:gridCol w="1662500"/>
              </a:tblGrid>
              <a:tr h="715537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b="1" u="sng"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全美國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b="1" u="sng"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本土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b="1" u="sng">
                          <a:effectLst/>
                          <a:latin typeface="Calibri" panose="020F0502020204030204" pitchFamily="34" charset="0"/>
                        </a:rPr>
                        <a:t>IL</a:t>
                      </a:r>
                      <a:r>
                        <a:rPr lang="zh-CN" altLang="en-US" b="1" u="sng"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州</a:t>
                      </a:r>
                      <a:endParaRPr lang="zh-CN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71553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b="1"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當年新</a:t>
                      </a:r>
                      <a:r>
                        <a:rPr lang="en-US" altLang="zh-TW" b="1">
                          <a:effectLst/>
                          <a:latin typeface="Calibri" panose="020F0502020204030204" pitchFamily="34" charset="0"/>
                        </a:rPr>
                        <a:t>HIV </a:t>
                      </a:r>
                      <a:r>
                        <a:rPr lang="zh-TW" altLang="en-US" b="1">
                          <a:effectLst/>
                          <a:latin typeface="Calibri" panose="020F0502020204030204" pitchFamily="34" charset="0"/>
                        </a:rPr>
                        <a:t>感</a:t>
                      </a:r>
                      <a:r>
                        <a:rPr lang="zh-TW" altLang="en-US" b="1">
                          <a:effectLst/>
                          <a:latin typeface="Calibri" panose="020F0502020204030204" pitchFamily="34" charset="0"/>
                          <a:ea typeface="PMingLiU" panose="02020500000000000000" pitchFamily="18" charset="-120"/>
                        </a:rPr>
                        <a:t>染者</a:t>
                      </a:r>
                      <a:r>
                        <a:rPr lang="zh-TW" altLang="en-US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b="1">
                          <a:effectLst/>
                          <a:latin typeface="Calibri" panose="020F0502020204030204" pitchFamily="34" charset="0"/>
                        </a:rPr>
                        <a:t>50,199</a:t>
                      </a:r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b="1">
                          <a:effectLst/>
                          <a:latin typeface="Calibri" panose="020F0502020204030204" pitchFamily="34" charset="0"/>
                        </a:rPr>
                        <a:t>5,007</a:t>
                      </a:r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b="1">
                          <a:effectLst/>
                          <a:latin typeface="Calibri" panose="020F0502020204030204" pitchFamily="34" charset="0"/>
                        </a:rPr>
                        <a:t>2,142</a:t>
                      </a:r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022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zh-TW" altLang="en-US" b="1"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新舊</a:t>
                      </a:r>
                      <a:r>
                        <a:rPr lang="en-US" b="1">
                          <a:effectLst/>
                          <a:latin typeface="Calibri" panose="020F0502020204030204" pitchFamily="34" charset="0"/>
                        </a:rPr>
                        <a:t>HIV/AIDS</a:t>
                      </a:r>
                      <a:r>
                        <a:rPr lang="zh-TW" altLang="en-US" b="1"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患者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b="1">
                          <a:effectLst/>
                          <a:latin typeface="Calibri" panose="020F0502020204030204" pitchFamily="34" charset="0"/>
                        </a:rPr>
                        <a:t>1,190,719</a:t>
                      </a:r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b="1">
                          <a:effectLst/>
                          <a:latin typeface="Calibri" panose="020F0502020204030204" pitchFamily="34" charset="0"/>
                        </a:rPr>
                        <a:t>1,155,792</a:t>
                      </a:r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b="1">
                          <a:effectLst/>
                          <a:latin typeface="Calibri" panose="020F0502020204030204" pitchFamily="34" charset="0"/>
                        </a:rPr>
                        <a:t>40,531</a:t>
                      </a:r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408878">
                <a:tc>
                  <a:txBody>
                    <a:bodyPr/>
                    <a:lstStyle/>
                    <a:p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>
                          <a:effectLst/>
                          <a:latin typeface="arial" panose="020B0604020202020204" pitchFamily="34" charset="0"/>
                        </a:rPr>
                        <a:t> </a:t>
                      </a:r>
                    </a:p>
                  </a:txBody>
                  <a:tcPr marL="68580" marR="6858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  <a:tr h="132885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已死亡愛滋患者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zh-TW" altLang="en-US" b="1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總數 </a:t>
                      </a:r>
                      <a:r>
                        <a:rPr lang="en-US" altLang="zh-TW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PMingLiU" panose="02020500000000000000" pitchFamily="18" charset="-120"/>
                        </a:rPr>
                        <a:t>(1985-2011)</a:t>
                      </a:r>
                      <a:endParaRPr lang="zh-TW" alt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b="1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</a:rPr>
                        <a:t>658,992</a:t>
                      </a:r>
                      <a:endParaRPr lang="en-US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b="1"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8580" marR="6858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zh-CN" altLang="en-US" i="1" dirty="0">
                          <a:effectLst/>
                          <a:latin typeface="arial" panose="020B0604020202020204" pitchFamily="34" charset="0"/>
                        </a:rPr>
                        <a:t>不明</a:t>
                      </a:r>
                      <a:endParaRPr lang="zh-CN" altLang="en-US" dirty="0">
                        <a:effectLst/>
                        <a:latin typeface="arial" panose="020B0604020202020204" pitchFamily="34" charset="0"/>
                      </a:endParaRPr>
                    </a:p>
                  </a:txBody>
                  <a:tcPr marL="68580" marR="68580">
                    <a:lnL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66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641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19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98864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7970"/>
          <a:stretch/>
        </p:blipFill>
        <p:spPr bwMode="auto">
          <a:xfrm>
            <a:off x="2514600" y="1143000"/>
            <a:ext cx="4191000" cy="42075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08210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8000" dirty="0">
                <a:solidFill>
                  <a:schemeClr val="bg1"/>
                </a:solidFill>
              </a:rPr>
              <a:t>神的愤</a:t>
            </a:r>
            <a:r>
              <a:rPr lang="zh-CN" altLang="en-US" sz="8000" dirty="0" smtClean="0">
                <a:solidFill>
                  <a:schemeClr val="bg1"/>
                </a:solidFill>
              </a:rPr>
              <a:t>怒里</a:t>
            </a:r>
            <a:endParaRPr lang="en-US" altLang="zh-CN" sz="80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CN" altLang="en-US" sz="8000" dirty="0" smtClean="0">
                <a:solidFill>
                  <a:schemeClr val="bg1"/>
                </a:solidFill>
              </a:rPr>
              <a:t>有</a:t>
            </a:r>
            <a:r>
              <a:rPr lang="zh-CN" altLang="en-US" sz="8000" dirty="0">
                <a:solidFill>
                  <a:schemeClr val="bg1"/>
                </a:solidFill>
              </a:rPr>
              <a:t>祂的慈爱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8922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153400" cy="1143000"/>
          </a:xfrm>
        </p:spPr>
        <p:txBody>
          <a:bodyPr>
            <a:normAutofit/>
          </a:bodyPr>
          <a:lstStyle/>
          <a:p>
            <a:r>
              <a:rPr lang="zh-CN" altLang="en-US" sz="6000" dirty="0">
                <a:solidFill>
                  <a:schemeClr val="bg1"/>
                </a:solidFill>
              </a:rPr>
              <a:t>那鸿书三章一</a:t>
            </a:r>
            <a:r>
              <a:rPr lang="zh-CN" altLang="en-US" sz="6000" dirty="0" smtClean="0">
                <a:solidFill>
                  <a:schemeClr val="bg1"/>
                </a:solidFill>
              </a:rPr>
              <a:t>节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600" dirty="0">
                <a:solidFill>
                  <a:schemeClr val="bg1"/>
                </a:solidFill>
              </a:rPr>
              <a:t>“惨啦，这杀人的城市！全城充满著欺诈和强暴；抢劫掠夺，无休无止。”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151834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153400" cy="1219200"/>
          </a:xfrm>
        </p:spPr>
        <p:txBody>
          <a:bodyPr>
            <a:normAutofit/>
          </a:bodyPr>
          <a:lstStyle/>
          <a:p>
            <a:r>
              <a:rPr lang="zh-CN" altLang="en-US" sz="6000" dirty="0" smtClean="0">
                <a:solidFill>
                  <a:schemeClr val="bg1"/>
                </a:solidFill>
              </a:rPr>
              <a:t>约拿书</a:t>
            </a:r>
            <a:r>
              <a:rPr lang="en-US" altLang="zh-CN" sz="6000" dirty="0" smtClean="0">
                <a:solidFill>
                  <a:schemeClr val="bg1"/>
                </a:solidFill>
              </a:rPr>
              <a:t>1</a:t>
            </a:r>
            <a:r>
              <a:rPr lang="zh-CN" altLang="en-US" sz="6000" dirty="0" smtClean="0">
                <a:solidFill>
                  <a:schemeClr val="bg1"/>
                </a:solidFill>
              </a:rPr>
              <a:t>：</a:t>
            </a:r>
            <a:r>
              <a:rPr lang="en-US" altLang="zh-CN" sz="6000" dirty="0" smtClean="0">
                <a:solidFill>
                  <a:schemeClr val="bg1"/>
                </a:solidFill>
              </a:rPr>
              <a:t>3</a:t>
            </a:r>
            <a:endParaRPr lang="en-US" sz="6000" dirty="0">
              <a:solidFill>
                <a:schemeClr val="bg1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800" b="1" dirty="0">
                <a:solidFill>
                  <a:schemeClr val="bg1"/>
                </a:solidFill>
              </a:rPr>
              <a:t>“约拿下到约帕，遇见一隻船，要往他施去。”</a:t>
            </a:r>
            <a:endParaRPr lang="en-US" sz="6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826935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7630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800" b="1" dirty="0">
                <a:solidFill>
                  <a:schemeClr val="bg1"/>
                </a:solidFill>
              </a:rPr>
              <a:t>当一切都如愿的时候</a:t>
            </a:r>
            <a:r>
              <a:rPr lang="en-US" altLang="zh-CN" sz="6800" b="1" dirty="0" smtClean="0">
                <a:solidFill>
                  <a:schemeClr val="bg1"/>
                </a:solidFill>
              </a:rPr>
              <a:t>... </a:t>
            </a:r>
          </a:p>
          <a:p>
            <a:pPr marL="0" indent="0">
              <a:buNone/>
            </a:pPr>
            <a:r>
              <a:rPr lang="zh-CN" altLang="en-US" sz="6200" b="1" dirty="0" smtClean="0">
                <a:solidFill>
                  <a:schemeClr val="bg1"/>
                </a:solidFill>
              </a:rPr>
              <a:t>不</a:t>
            </a:r>
            <a:r>
              <a:rPr lang="zh-CN" altLang="en-US" sz="6200" b="1" dirty="0">
                <a:solidFill>
                  <a:schemeClr val="bg1"/>
                </a:solidFill>
              </a:rPr>
              <a:t>一定代表是神的心意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584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763000" cy="4221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CN" altLang="en-US" sz="6800" b="1" dirty="0">
                <a:solidFill>
                  <a:schemeClr val="bg1"/>
                </a:solidFill>
              </a:rPr>
              <a:t>当一切都如愿的时候</a:t>
            </a:r>
            <a:r>
              <a:rPr lang="en-US" altLang="zh-CN" sz="6800" b="1" dirty="0" smtClean="0">
                <a:solidFill>
                  <a:schemeClr val="bg1"/>
                </a:solidFill>
              </a:rPr>
              <a:t>... </a:t>
            </a:r>
          </a:p>
          <a:p>
            <a:pPr marL="0" indent="0" algn="ctr">
              <a:buNone/>
            </a:pPr>
            <a:r>
              <a:rPr lang="zh-CN" altLang="en-US" sz="6200" b="1" dirty="0" smtClean="0">
                <a:solidFill>
                  <a:schemeClr val="bg1"/>
                </a:solidFill>
              </a:rPr>
              <a:t>比</a:t>
            </a:r>
            <a:r>
              <a:rPr lang="zh-CN" altLang="en-US" sz="6200" b="1" dirty="0">
                <a:solidFill>
                  <a:schemeClr val="bg1"/>
                </a:solidFill>
              </a:rPr>
              <a:t>较有见</a:t>
            </a:r>
            <a:r>
              <a:rPr lang="zh-CN" altLang="en-US" sz="6200" b="1" dirty="0" smtClean="0">
                <a:solidFill>
                  <a:schemeClr val="bg1"/>
                </a:solidFill>
              </a:rPr>
              <a:t>証及</a:t>
            </a:r>
            <a:endParaRPr lang="en-US" altLang="zh-CN" sz="6200" b="1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CN" altLang="en-US" sz="6200" b="1" dirty="0" smtClean="0">
                <a:solidFill>
                  <a:schemeClr val="bg1"/>
                </a:solidFill>
              </a:rPr>
              <a:t>传</a:t>
            </a:r>
            <a:r>
              <a:rPr lang="zh-CN" altLang="en-US" sz="6200" b="1" dirty="0">
                <a:solidFill>
                  <a:schemeClr val="bg1"/>
                </a:solidFill>
              </a:rPr>
              <a:t>福音的能</a:t>
            </a:r>
            <a:r>
              <a:rPr lang="zh-CN" altLang="en-US" sz="6200" b="1" dirty="0" smtClean="0">
                <a:solidFill>
                  <a:schemeClr val="bg1"/>
                </a:solidFill>
              </a:rPr>
              <a:t>力？</a:t>
            </a:r>
            <a:endParaRPr lang="zh-CN" altLang="en-US" sz="62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274810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52400" y="1905000"/>
            <a:ext cx="8763000" cy="42211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8000" dirty="0">
                <a:solidFill>
                  <a:schemeClr val="bg1"/>
                </a:solidFill>
              </a:rPr>
              <a:t>这并不是联系我们与神关系的纽带</a:t>
            </a:r>
            <a:endParaRPr lang="en-US" sz="8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575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76200" y="990600"/>
            <a:ext cx="8839200" cy="51355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6600" dirty="0">
                <a:solidFill>
                  <a:schemeClr val="bg1"/>
                </a:solidFill>
              </a:rPr>
              <a:t>神常常在我们的失败，软弱当</a:t>
            </a:r>
            <a:r>
              <a:rPr lang="zh-CN" altLang="en-US" sz="6600" dirty="0" smtClean="0">
                <a:solidFill>
                  <a:schemeClr val="bg1"/>
                </a:solidFill>
              </a:rPr>
              <a:t>中</a:t>
            </a:r>
            <a:endParaRPr lang="en-US" altLang="zh-CN" sz="6600" dirty="0" smtClean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zh-CN" altLang="en-US" sz="6600" dirty="0" smtClean="0">
                <a:solidFill>
                  <a:schemeClr val="bg1"/>
                </a:solidFill>
              </a:rPr>
              <a:t>把</a:t>
            </a:r>
            <a:r>
              <a:rPr lang="zh-CN" altLang="en-US" sz="6600" dirty="0">
                <a:solidFill>
                  <a:schemeClr val="bg1"/>
                </a:solidFill>
              </a:rPr>
              <a:t>我们拉近祂自</a:t>
            </a:r>
            <a:r>
              <a:rPr lang="zh-CN" altLang="en-US" sz="6600" dirty="0" smtClean="0">
                <a:solidFill>
                  <a:schemeClr val="bg1"/>
                </a:solidFill>
              </a:rPr>
              <a:t>己</a:t>
            </a:r>
            <a:r>
              <a:rPr lang="en-US" altLang="zh-CN" sz="6600" dirty="0" smtClean="0">
                <a:solidFill>
                  <a:schemeClr val="bg1"/>
                </a:solidFill>
              </a:rPr>
              <a:t>…</a:t>
            </a:r>
          </a:p>
          <a:p>
            <a:pPr marL="0" indent="0" algn="ctr">
              <a:buNone/>
            </a:pPr>
            <a:r>
              <a:rPr lang="zh-CN" altLang="en-US" sz="6600" dirty="0" smtClean="0">
                <a:solidFill>
                  <a:schemeClr val="bg1"/>
                </a:solidFill>
              </a:rPr>
              <a:t>见</a:t>
            </a:r>
            <a:r>
              <a:rPr lang="zh-CN" altLang="en-US" sz="6600" dirty="0">
                <a:solidFill>
                  <a:schemeClr val="bg1"/>
                </a:solidFill>
              </a:rPr>
              <a:t>证祂的大能和慈</a:t>
            </a:r>
            <a:r>
              <a:rPr lang="zh-CN" altLang="en-US" sz="6600" dirty="0" smtClean="0">
                <a:solidFill>
                  <a:schemeClr val="bg1"/>
                </a:solidFill>
              </a:rPr>
              <a:t>爱</a:t>
            </a:r>
            <a:endParaRPr lang="en-US" sz="6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84946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166</TotalTime>
  <Words>323</Words>
  <Application>Microsoft Office PowerPoint</Application>
  <PresentationFormat>On-screen Show (4:3)</PresentationFormat>
  <Paragraphs>68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Slide 1</vt:lpstr>
      <vt:lpstr>Slide 2</vt:lpstr>
      <vt:lpstr>Slide 3</vt:lpstr>
      <vt:lpstr>那鸿书三章一节</vt:lpstr>
      <vt:lpstr>约拿书1：3</vt:lpstr>
      <vt:lpstr>Slide 6</vt:lpstr>
      <vt:lpstr>Slide 7</vt:lpstr>
      <vt:lpstr>Slide 8</vt:lpstr>
      <vt:lpstr>Slide 9</vt:lpstr>
      <vt:lpstr>Slide 10</vt:lpstr>
      <vt:lpstr>Slide 11</vt:lpstr>
      <vt:lpstr>Slide 12</vt:lpstr>
      <vt:lpstr>诗篇145：9</vt:lpstr>
      <vt:lpstr>Slide 14</vt:lpstr>
      <vt:lpstr>Slide 15</vt:lpstr>
      <vt:lpstr>Slide 16</vt:lpstr>
      <vt:lpstr>Slide 17</vt:lpstr>
      <vt:lpstr>Slide 18</vt:lpstr>
      <vt:lpstr>Slide 19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grace</dc:creator>
  <cp:lastModifiedBy>gkcccc</cp:lastModifiedBy>
  <cp:revision>26</cp:revision>
  <dcterms:created xsi:type="dcterms:W3CDTF">2012-01-13T18:35:17Z</dcterms:created>
  <dcterms:modified xsi:type="dcterms:W3CDTF">2013-04-28T15:29:14Z</dcterms:modified>
</cp:coreProperties>
</file>