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492" r:id="rId2"/>
    <p:sldId id="494" r:id="rId3"/>
    <p:sldId id="495" r:id="rId4"/>
    <p:sldId id="496" r:id="rId5"/>
    <p:sldId id="473" r:id="rId6"/>
    <p:sldId id="497" r:id="rId7"/>
    <p:sldId id="498" r:id="rId8"/>
    <p:sldId id="475" r:id="rId9"/>
    <p:sldId id="499" r:id="rId10"/>
    <p:sldId id="500" r:id="rId11"/>
    <p:sldId id="476" r:id="rId12"/>
    <p:sldId id="477" r:id="rId13"/>
    <p:sldId id="501" r:id="rId14"/>
    <p:sldId id="478" r:id="rId15"/>
    <p:sldId id="502" r:id="rId16"/>
    <p:sldId id="481" r:id="rId17"/>
    <p:sldId id="503" r:id="rId18"/>
    <p:sldId id="504" r:id="rId19"/>
    <p:sldId id="505" r:id="rId20"/>
    <p:sldId id="511" r:id="rId21"/>
    <p:sldId id="506" r:id="rId22"/>
    <p:sldId id="493" r:id="rId23"/>
    <p:sldId id="486" r:id="rId24"/>
    <p:sldId id="507" r:id="rId25"/>
    <p:sldId id="508" r:id="rId26"/>
    <p:sldId id="509" r:id="rId27"/>
    <p:sldId id="510" r:id="rId28"/>
    <p:sldId id="513" r:id="rId29"/>
    <p:sldId id="512" r:id="rId3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ern="1200">
        <a:solidFill>
          <a:schemeClr val="tx1"/>
        </a:solidFill>
        <a:latin typeface="Arial" panose="020B0604020202020204" pitchFamily="34" charset="0"/>
        <a:ea typeface="新細明體" panose="02020500000000000000"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674" autoAdjust="0"/>
    <p:restoredTop sz="94660"/>
  </p:normalViewPr>
  <p:slideViewPr>
    <p:cSldViewPr>
      <p:cViewPr varScale="1">
        <p:scale>
          <a:sx n="46" d="100"/>
          <a:sy n="46" d="100"/>
        </p:scale>
        <p:origin x="835" y="3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15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810B18-F84F-4FD7-87D9-FAC7E3D74BE6}" type="datetimeFigureOut">
              <a:rPr lang="en-US" smtClean="0"/>
              <a:t>9/26/2015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E8F567-AE54-4D6F-998C-FEE1B6B5A951}" type="slidenum">
              <a:rPr lang="en-US" smtClean="0"/>
              <a:t>‹#›</a:t>
            </a:fld>
            <a:endParaRPr lang="en-US"/>
          </a:p>
        </p:txBody>
      </p:sp>
    </p:spTree>
    <p:extLst>
      <p:ext uri="{BB962C8B-B14F-4D97-AF65-F5344CB8AC3E}">
        <p14:creationId xmlns:p14="http://schemas.microsoft.com/office/powerpoint/2010/main" val="7460914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37055441-F309-4B5A-BB76-6D6C042E5EBB}" type="datetimeFigureOut">
              <a:rPr lang="en-US"/>
              <a:pPr>
                <a:defRPr/>
              </a:pPr>
              <a:t>9/26/2015</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F1D83E9-7172-403A-982B-D928E1EC9678}" type="slidenum">
              <a:rPr lang="en-US"/>
              <a:pPr>
                <a:defRPr/>
              </a:pPr>
              <a:t>‹#›</a:t>
            </a:fld>
            <a:endParaRPr lang="en-US"/>
          </a:p>
        </p:txBody>
      </p:sp>
    </p:spTree>
    <p:extLst>
      <p:ext uri="{BB962C8B-B14F-4D97-AF65-F5344CB8AC3E}">
        <p14:creationId xmlns:p14="http://schemas.microsoft.com/office/powerpoint/2010/main" val="541587344"/>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C8790F55-404C-47C9-B399-368AF8F3332E}" type="datetimeFigureOut">
              <a:rPr lang="en-US"/>
              <a:pPr>
                <a:defRPr/>
              </a:pPr>
              <a:t>9/26/2015</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8524E16-6B3F-4194-AF32-99400CBB0598}" type="slidenum">
              <a:rPr lang="en-US"/>
              <a:pPr>
                <a:defRPr/>
              </a:pPr>
              <a:t>‹#›</a:t>
            </a:fld>
            <a:endParaRPr lang="en-US"/>
          </a:p>
        </p:txBody>
      </p:sp>
    </p:spTree>
    <p:extLst>
      <p:ext uri="{BB962C8B-B14F-4D97-AF65-F5344CB8AC3E}">
        <p14:creationId xmlns:p14="http://schemas.microsoft.com/office/powerpoint/2010/main" val="3814603132"/>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9748DFC0-75FD-448B-9C1E-585CA22BA781}" type="datetimeFigureOut">
              <a:rPr lang="en-US"/>
              <a:pPr>
                <a:defRPr/>
              </a:pPr>
              <a:t>9/26/2015</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A6F43E8-238F-4B8F-BB3C-54C5F35EE367}" type="slidenum">
              <a:rPr lang="en-US"/>
              <a:pPr>
                <a:defRPr/>
              </a:pPr>
              <a:t>‹#›</a:t>
            </a:fld>
            <a:endParaRPr lang="en-US"/>
          </a:p>
        </p:txBody>
      </p:sp>
    </p:spTree>
    <p:extLst>
      <p:ext uri="{BB962C8B-B14F-4D97-AF65-F5344CB8AC3E}">
        <p14:creationId xmlns:p14="http://schemas.microsoft.com/office/powerpoint/2010/main" val="1370017981"/>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36E4DC95-862B-47FC-805D-0756E70AE090}" type="datetimeFigureOut">
              <a:rPr lang="en-US"/>
              <a:pPr>
                <a:defRPr/>
              </a:pPr>
              <a:t>9/26/2015</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C7FA304-BCA0-4BA0-B521-C4C91C638A98}" type="slidenum">
              <a:rPr lang="en-US"/>
              <a:pPr>
                <a:defRPr/>
              </a:pPr>
              <a:t>‹#›</a:t>
            </a:fld>
            <a:endParaRPr lang="en-US"/>
          </a:p>
        </p:txBody>
      </p:sp>
    </p:spTree>
    <p:extLst>
      <p:ext uri="{BB962C8B-B14F-4D97-AF65-F5344CB8AC3E}">
        <p14:creationId xmlns:p14="http://schemas.microsoft.com/office/powerpoint/2010/main" val="978129353"/>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A646ACC9-1D33-462D-8FAF-D9B0A218727B}" type="datetimeFigureOut">
              <a:rPr lang="en-US"/>
              <a:pPr>
                <a:defRPr/>
              </a:pPr>
              <a:t>9/26/2015</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B183A7-3445-4AE2-B59E-CD480E5AC5B2}" type="slidenum">
              <a:rPr lang="en-US"/>
              <a:pPr>
                <a:defRPr/>
              </a:pPr>
              <a:t>‹#›</a:t>
            </a:fld>
            <a:endParaRPr lang="en-US"/>
          </a:p>
        </p:txBody>
      </p:sp>
    </p:spTree>
    <p:extLst>
      <p:ext uri="{BB962C8B-B14F-4D97-AF65-F5344CB8AC3E}">
        <p14:creationId xmlns:p14="http://schemas.microsoft.com/office/powerpoint/2010/main" val="2445424956"/>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68489092-02D4-4F7C-8C37-789F7B4F6352}" type="datetimeFigureOut">
              <a:rPr lang="en-US"/>
              <a:pPr>
                <a:defRPr/>
              </a:pPr>
              <a:t>9/26/2015</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FA44D36-A8C6-4CA2-9C66-54AA58CF9FA6}" type="slidenum">
              <a:rPr lang="en-US"/>
              <a:pPr>
                <a:defRPr/>
              </a:pPr>
              <a:t>‹#›</a:t>
            </a:fld>
            <a:endParaRPr lang="en-US"/>
          </a:p>
        </p:txBody>
      </p:sp>
    </p:spTree>
    <p:extLst>
      <p:ext uri="{BB962C8B-B14F-4D97-AF65-F5344CB8AC3E}">
        <p14:creationId xmlns:p14="http://schemas.microsoft.com/office/powerpoint/2010/main" val="4191261449"/>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8EE699FC-949D-4F52-96C4-894863BB8F1B}" type="datetimeFigureOut">
              <a:rPr lang="en-US"/>
              <a:pPr>
                <a:defRPr/>
              </a:pPr>
              <a:t>9/26/2015</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7C4BAE0-753B-43E6-8269-1DB7D868A468}" type="slidenum">
              <a:rPr lang="en-US"/>
              <a:pPr>
                <a:defRPr/>
              </a:pPr>
              <a:t>‹#›</a:t>
            </a:fld>
            <a:endParaRPr lang="en-US"/>
          </a:p>
        </p:txBody>
      </p:sp>
    </p:spTree>
    <p:extLst>
      <p:ext uri="{BB962C8B-B14F-4D97-AF65-F5344CB8AC3E}">
        <p14:creationId xmlns:p14="http://schemas.microsoft.com/office/powerpoint/2010/main" val="2274067452"/>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61EA47D1-2775-4E62-8F2C-00C4D335F923}" type="datetimeFigureOut">
              <a:rPr lang="en-US"/>
              <a:pPr>
                <a:defRPr/>
              </a:pPr>
              <a:t>9/26/2015</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DE2B77D-17E9-486E-BC89-E08D2D6E93C3}" type="slidenum">
              <a:rPr lang="en-US"/>
              <a:pPr>
                <a:defRPr/>
              </a:pPr>
              <a:t>‹#›</a:t>
            </a:fld>
            <a:endParaRPr lang="en-US"/>
          </a:p>
        </p:txBody>
      </p:sp>
    </p:spTree>
    <p:extLst>
      <p:ext uri="{BB962C8B-B14F-4D97-AF65-F5344CB8AC3E}">
        <p14:creationId xmlns:p14="http://schemas.microsoft.com/office/powerpoint/2010/main" val="684543118"/>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958A26DB-E3BA-4D89-9A58-3834E204CBE5}" type="datetimeFigureOut">
              <a:rPr lang="en-US"/>
              <a:pPr>
                <a:defRPr/>
              </a:pPr>
              <a:t>9/26/2015</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C072E16-9E99-4B19-8525-8DC7B5B277CA}" type="slidenum">
              <a:rPr lang="en-US"/>
              <a:pPr>
                <a:defRPr/>
              </a:pPr>
              <a:t>‹#›</a:t>
            </a:fld>
            <a:endParaRPr lang="en-US"/>
          </a:p>
        </p:txBody>
      </p:sp>
    </p:spTree>
    <p:extLst>
      <p:ext uri="{BB962C8B-B14F-4D97-AF65-F5344CB8AC3E}">
        <p14:creationId xmlns:p14="http://schemas.microsoft.com/office/powerpoint/2010/main" val="3620322531"/>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0EBE8672-079E-4305-80CF-69CE19885512}" type="datetimeFigureOut">
              <a:rPr lang="en-US"/>
              <a:pPr>
                <a:defRPr/>
              </a:pPr>
              <a:t>9/26/2015</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354CB85-7BB7-4999-AD86-4F1CE46BC297}" type="slidenum">
              <a:rPr lang="en-US"/>
              <a:pPr>
                <a:defRPr/>
              </a:pPr>
              <a:t>‹#›</a:t>
            </a:fld>
            <a:endParaRPr lang="en-US"/>
          </a:p>
        </p:txBody>
      </p:sp>
    </p:spTree>
    <p:extLst>
      <p:ext uri="{BB962C8B-B14F-4D97-AF65-F5344CB8AC3E}">
        <p14:creationId xmlns:p14="http://schemas.microsoft.com/office/powerpoint/2010/main" val="2370903821"/>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208097D0-98C9-4719-AF2E-92A3F83A8E6D}" type="datetimeFigureOut">
              <a:rPr lang="en-US"/>
              <a:pPr>
                <a:defRPr/>
              </a:pPr>
              <a:t>9/26/2015</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038D8B2-7A39-4851-81C0-FA3F29811979}" type="slidenum">
              <a:rPr lang="en-US"/>
              <a:pPr>
                <a:defRPr/>
              </a:pPr>
              <a:t>‹#›</a:t>
            </a:fld>
            <a:endParaRPr lang="en-US"/>
          </a:p>
        </p:txBody>
      </p:sp>
    </p:spTree>
    <p:extLst>
      <p:ext uri="{BB962C8B-B14F-4D97-AF65-F5344CB8AC3E}">
        <p14:creationId xmlns:p14="http://schemas.microsoft.com/office/powerpoint/2010/main" val="2563132246"/>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zh-TW"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701850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kumimoji="1" sz="1400">
                <a:solidFill>
                  <a:srgbClr val="000000"/>
                </a:solidFill>
                <a:latin typeface="Arial" charset="0"/>
                <a:cs typeface="+mn-cs"/>
              </a:defRPr>
            </a:lvl1pPr>
          </a:lstStyle>
          <a:p>
            <a:pPr>
              <a:defRPr/>
            </a:pPr>
            <a:fld id="{500C366E-3BBB-4B37-96CC-29BFB2E94EDA}" type="datetimeFigureOut">
              <a:rPr lang="en-US"/>
              <a:pPr>
                <a:defRPr/>
              </a:pPr>
              <a:t>9/26/2015</a:t>
            </a:fld>
            <a:endParaRPr lang="en-US" dirty="0"/>
          </a:p>
        </p:txBody>
      </p:sp>
      <p:sp>
        <p:nvSpPr>
          <p:cNvPr id="701850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kumimoji="1" sz="1400">
                <a:solidFill>
                  <a:srgbClr val="000000"/>
                </a:solidFill>
                <a:latin typeface="Arial" charset="0"/>
                <a:cs typeface="+mn-cs"/>
              </a:defRPr>
            </a:lvl1pPr>
          </a:lstStyle>
          <a:p>
            <a:pPr>
              <a:defRPr/>
            </a:pPr>
            <a:endParaRPr lang="en-US"/>
          </a:p>
        </p:txBody>
      </p:sp>
      <p:sp>
        <p:nvSpPr>
          <p:cNvPr id="701850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kumimoji="1" sz="1400" smtClean="0">
                <a:solidFill>
                  <a:srgbClr val="000000"/>
                </a:solidFill>
                <a:cs typeface="Arial" panose="020B0604020202020204" pitchFamily="34" charset="0"/>
              </a:defRPr>
            </a:lvl1pPr>
          </a:lstStyle>
          <a:p>
            <a:pPr>
              <a:defRPr/>
            </a:pPr>
            <a:fld id="{7D444F57-6859-4F77-821F-101FFB1F8F4C}" type="slidenum">
              <a:rPr lang="en-US"/>
              <a:pPr>
                <a:defRPr/>
              </a:pPr>
              <a:t>‹#›</a:t>
            </a:fld>
            <a:endParaRPr lang="en-US"/>
          </a:p>
        </p:txBody>
      </p:sp>
      <p:pic>
        <p:nvPicPr>
          <p:cNvPr id="1031" name="Picture 3" descr="C:\Users\George\Desktop\thy word is a lamp.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09600" y="0"/>
            <a:ext cx="103568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txStyles>
    <p:titleStyle>
      <a:lvl1pPr algn="ctr" rtl="0" eaLnBrk="0" fontAlgn="base" hangingPunct="0">
        <a:spcBef>
          <a:spcPct val="0"/>
        </a:spcBef>
        <a:spcAft>
          <a:spcPct val="0"/>
        </a:spcAft>
        <a:defRPr kumimoji="1" sz="4400">
          <a:solidFill>
            <a:schemeClr val="tx2"/>
          </a:solidFill>
          <a:latin typeface="+mj-lt"/>
          <a:ea typeface="新細明體" pitchFamily="18" charset="-120"/>
          <a:cs typeface="+mj-cs"/>
        </a:defRPr>
      </a:lvl1pPr>
      <a:lvl2pPr algn="ctr" rtl="0" eaLnBrk="0" fontAlgn="base" hangingPunct="0">
        <a:spcBef>
          <a:spcPct val="0"/>
        </a:spcBef>
        <a:spcAft>
          <a:spcPct val="0"/>
        </a:spcAft>
        <a:defRPr kumimoji="1" sz="4400">
          <a:solidFill>
            <a:schemeClr val="tx2"/>
          </a:solidFill>
          <a:latin typeface="Arial" charset="0"/>
          <a:ea typeface="新細明體" pitchFamily="18" charset="-120"/>
        </a:defRPr>
      </a:lvl2pPr>
      <a:lvl3pPr algn="ctr" rtl="0" eaLnBrk="0" fontAlgn="base" hangingPunct="0">
        <a:spcBef>
          <a:spcPct val="0"/>
        </a:spcBef>
        <a:spcAft>
          <a:spcPct val="0"/>
        </a:spcAft>
        <a:defRPr kumimoji="1" sz="4400">
          <a:solidFill>
            <a:schemeClr val="tx2"/>
          </a:solidFill>
          <a:latin typeface="Arial" charset="0"/>
          <a:ea typeface="新細明體" pitchFamily="18" charset="-120"/>
        </a:defRPr>
      </a:lvl3pPr>
      <a:lvl4pPr algn="ctr" rtl="0" eaLnBrk="0" fontAlgn="base" hangingPunct="0">
        <a:spcBef>
          <a:spcPct val="0"/>
        </a:spcBef>
        <a:spcAft>
          <a:spcPct val="0"/>
        </a:spcAft>
        <a:defRPr kumimoji="1" sz="4400">
          <a:solidFill>
            <a:schemeClr val="tx2"/>
          </a:solidFill>
          <a:latin typeface="Arial" charset="0"/>
          <a:ea typeface="新細明體" pitchFamily="18" charset="-120"/>
        </a:defRPr>
      </a:lvl4pPr>
      <a:lvl5pPr algn="ctr" rtl="0" eaLnBrk="0" fontAlgn="base" hangingPunct="0">
        <a:spcBef>
          <a:spcPct val="0"/>
        </a:spcBef>
        <a:spcAft>
          <a:spcPct val="0"/>
        </a:spcAft>
        <a:defRPr kumimoji="1" sz="4400">
          <a:solidFill>
            <a:schemeClr val="tx2"/>
          </a:solidFill>
          <a:latin typeface="Arial" charset="0"/>
          <a:ea typeface="新細明體" pitchFamily="18" charset="-120"/>
        </a:defRPr>
      </a:lvl5pPr>
      <a:lvl6pPr marL="457200" algn="ctr" rtl="0" eaLnBrk="1" fontAlgn="base" hangingPunct="1">
        <a:spcBef>
          <a:spcPct val="0"/>
        </a:spcBef>
        <a:spcAft>
          <a:spcPct val="0"/>
        </a:spcAft>
        <a:defRPr kumimoji="1" sz="4400">
          <a:solidFill>
            <a:schemeClr val="tx2"/>
          </a:solidFill>
          <a:latin typeface="Arial" charset="0"/>
          <a:ea typeface="PMingLiU" pitchFamily="18" charset="-120"/>
        </a:defRPr>
      </a:lvl6pPr>
      <a:lvl7pPr marL="914400" algn="ctr" rtl="0" eaLnBrk="1" fontAlgn="base" hangingPunct="1">
        <a:spcBef>
          <a:spcPct val="0"/>
        </a:spcBef>
        <a:spcAft>
          <a:spcPct val="0"/>
        </a:spcAft>
        <a:defRPr kumimoji="1" sz="4400">
          <a:solidFill>
            <a:schemeClr val="tx2"/>
          </a:solidFill>
          <a:latin typeface="Arial" charset="0"/>
          <a:ea typeface="PMingLiU" pitchFamily="18" charset="-120"/>
        </a:defRPr>
      </a:lvl7pPr>
      <a:lvl8pPr marL="1371600" algn="ctr" rtl="0" eaLnBrk="1" fontAlgn="base" hangingPunct="1">
        <a:spcBef>
          <a:spcPct val="0"/>
        </a:spcBef>
        <a:spcAft>
          <a:spcPct val="0"/>
        </a:spcAft>
        <a:defRPr kumimoji="1" sz="4400">
          <a:solidFill>
            <a:schemeClr val="tx2"/>
          </a:solidFill>
          <a:latin typeface="Arial" charset="0"/>
          <a:ea typeface="PMingLiU" pitchFamily="18" charset="-120"/>
        </a:defRPr>
      </a:lvl8pPr>
      <a:lvl9pPr marL="1828800" algn="ctr" rtl="0" eaLnBrk="1" fontAlgn="base" hangingPunct="1">
        <a:spcBef>
          <a:spcPct val="0"/>
        </a:spcBef>
        <a:spcAft>
          <a:spcPct val="0"/>
        </a:spcAft>
        <a:defRPr kumimoji="1" sz="4400">
          <a:solidFill>
            <a:schemeClr val="tx2"/>
          </a:solidFill>
          <a:latin typeface="Arial" charset="0"/>
          <a:ea typeface="PMingLiU" pitchFamily="18"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新細明體" pitchFamily="18" charset="-120"/>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新細明體" pitchFamily="18" charset="-120"/>
        </a:defRPr>
      </a:lvl2pPr>
      <a:lvl3pPr marL="1143000" indent="-228600" algn="l" rtl="0" eaLnBrk="0" fontAlgn="base" hangingPunct="0">
        <a:spcBef>
          <a:spcPct val="20000"/>
        </a:spcBef>
        <a:spcAft>
          <a:spcPct val="0"/>
        </a:spcAft>
        <a:buChar char="•"/>
        <a:defRPr kumimoji="1" sz="2400">
          <a:solidFill>
            <a:schemeClr val="tx1"/>
          </a:solidFill>
          <a:latin typeface="+mn-lt"/>
          <a:ea typeface="新細明體" pitchFamily="18" charset="-120"/>
        </a:defRPr>
      </a:lvl3pPr>
      <a:lvl4pPr marL="1600200" indent="-228600" algn="l" rtl="0" eaLnBrk="0" fontAlgn="base" hangingPunct="0">
        <a:spcBef>
          <a:spcPct val="20000"/>
        </a:spcBef>
        <a:spcAft>
          <a:spcPct val="0"/>
        </a:spcAft>
        <a:buChar char="–"/>
        <a:defRPr kumimoji="1" sz="2000">
          <a:solidFill>
            <a:schemeClr val="tx1"/>
          </a:solidFill>
          <a:latin typeface="+mn-lt"/>
          <a:ea typeface="新細明體" pitchFamily="18" charset="-120"/>
        </a:defRPr>
      </a:lvl4pPr>
      <a:lvl5pPr marL="2057400" indent="-228600" algn="l" rtl="0" eaLnBrk="0" fontAlgn="base" hangingPunct="0">
        <a:spcBef>
          <a:spcPct val="20000"/>
        </a:spcBef>
        <a:spcAft>
          <a:spcPct val="0"/>
        </a:spcAft>
        <a:buChar char="»"/>
        <a:defRPr kumimoji="1" sz="2000">
          <a:solidFill>
            <a:schemeClr val="tx1"/>
          </a:solidFill>
          <a:latin typeface="+mn-lt"/>
          <a:ea typeface="新細明體" pitchFamily="18" charset="-120"/>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www.tommyswindow.com/index.html" TargetMode="External"/><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7" Type="http://schemas.openxmlformats.org/officeDocument/2006/relationships/image" Target="../media/image5.jpeg"/><Relationship Id="rId2" Type="http://schemas.openxmlformats.org/officeDocument/2006/relationships/hyperlink" Target="http://www.tommyswindow.com/index.html" TargetMode="External"/><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tommyswindow.com/index.html" TargetMode="Externa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www.tommyswindow.com/index.html" TargetMode="Externa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www.tommyswindow.com/index.html" TargetMode="Externa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noChangeArrowheads="1"/>
          </p:cNvSpPr>
          <p:nvPr/>
        </p:nvSpPr>
        <p:spPr>
          <a:xfrm>
            <a:off x="0" y="1600200"/>
            <a:ext cx="9296400" cy="3886200"/>
          </a:xfrm>
          <a:prstGeom prst="rect">
            <a:avLst/>
          </a:prstGeom>
          <a:effectLst/>
        </p:spPr>
        <p:txBody>
          <a:bodyPr anchor="ctr"/>
          <a:lstStyle>
            <a:lvl1pPr algn="ctr" rtl="0" eaLnBrk="0" fontAlgn="base" hangingPunct="0">
              <a:spcBef>
                <a:spcPct val="0"/>
              </a:spcBef>
              <a:spcAft>
                <a:spcPct val="0"/>
              </a:spcAft>
              <a:defRPr kumimoji="1" sz="4400">
                <a:solidFill>
                  <a:schemeClr val="tx2"/>
                </a:solidFill>
                <a:latin typeface="+mj-lt"/>
                <a:ea typeface="新細明體" pitchFamily="18" charset="-120"/>
                <a:cs typeface="+mj-cs"/>
              </a:defRPr>
            </a:lvl1pPr>
            <a:lvl2pPr algn="ctr" rtl="0" eaLnBrk="0" fontAlgn="base" hangingPunct="0">
              <a:spcBef>
                <a:spcPct val="0"/>
              </a:spcBef>
              <a:spcAft>
                <a:spcPct val="0"/>
              </a:spcAft>
              <a:defRPr kumimoji="1" sz="4400">
                <a:solidFill>
                  <a:schemeClr val="tx2"/>
                </a:solidFill>
                <a:latin typeface="Arial" charset="0"/>
                <a:ea typeface="新細明體" pitchFamily="18" charset="-120"/>
              </a:defRPr>
            </a:lvl2pPr>
            <a:lvl3pPr algn="ctr" rtl="0" eaLnBrk="0" fontAlgn="base" hangingPunct="0">
              <a:spcBef>
                <a:spcPct val="0"/>
              </a:spcBef>
              <a:spcAft>
                <a:spcPct val="0"/>
              </a:spcAft>
              <a:defRPr kumimoji="1" sz="4400">
                <a:solidFill>
                  <a:schemeClr val="tx2"/>
                </a:solidFill>
                <a:latin typeface="Arial" charset="0"/>
                <a:ea typeface="新細明體" pitchFamily="18" charset="-120"/>
              </a:defRPr>
            </a:lvl3pPr>
            <a:lvl4pPr algn="ctr" rtl="0" eaLnBrk="0" fontAlgn="base" hangingPunct="0">
              <a:spcBef>
                <a:spcPct val="0"/>
              </a:spcBef>
              <a:spcAft>
                <a:spcPct val="0"/>
              </a:spcAft>
              <a:defRPr kumimoji="1" sz="4400">
                <a:solidFill>
                  <a:schemeClr val="tx2"/>
                </a:solidFill>
                <a:latin typeface="Arial" charset="0"/>
                <a:ea typeface="新細明體" pitchFamily="18" charset="-120"/>
              </a:defRPr>
            </a:lvl4pPr>
            <a:lvl5pPr algn="ctr" rtl="0" eaLnBrk="0" fontAlgn="base" hangingPunct="0">
              <a:spcBef>
                <a:spcPct val="0"/>
              </a:spcBef>
              <a:spcAft>
                <a:spcPct val="0"/>
              </a:spcAft>
              <a:defRPr kumimoji="1" sz="4400">
                <a:solidFill>
                  <a:schemeClr val="tx2"/>
                </a:solidFill>
                <a:latin typeface="Arial" charset="0"/>
                <a:ea typeface="新細明體" pitchFamily="18" charset="-120"/>
              </a:defRPr>
            </a:lvl5pPr>
            <a:lvl6pPr marL="457200" algn="ctr" rtl="0" eaLnBrk="1" fontAlgn="base" hangingPunct="1">
              <a:spcBef>
                <a:spcPct val="0"/>
              </a:spcBef>
              <a:spcAft>
                <a:spcPct val="0"/>
              </a:spcAft>
              <a:defRPr kumimoji="1" sz="4400">
                <a:solidFill>
                  <a:schemeClr val="tx2"/>
                </a:solidFill>
                <a:latin typeface="Arial" charset="0"/>
                <a:ea typeface="PMingLiU" pitchFamily="18" charset="-120"/>
              </a:defRPr>
            </a:lvl6pPr>
            <a:lvl7pPr marL="914400" algn="ctr" rtl="0" eaLnBrk="1" fontAlgn="base" hangingPunct="1">
              <a:spcBef>
                <a:spcPct val="0"/>
              </a:spcBef>
              <a:spcAft>
                <a:spcPct val="0"/>
              </a:spcAft>
              <a:defRPr kumimoji="1" sz="4400">
                <a:solidFill>
                  <a:schemeClr val="tx2"/>
                </a:solidFill>
                <a:latin typeface="Arial" charset="0"/>
                <a:ea typeface="PMingLiU" pitchFamily="18" charset="-120"/>
              </a:defRPr>
            </a:lvl7pPr>
            <a:lvl8pPr marL="1371600" algn="ctr" rtl="0" eaLnBrk="1" fontAlgn="base" hangingPunct="1">
              <a:spcBef>
                <a:spcPct val="0"/>
              </a:spcBef>
              <a:spcAft>
                <a:spcPct val="0"/>
              </a:spcAft>
              <a:defRPr kumimoji="1" sz="4400">
                <a:solidFill>
                  <a:schemeClr val="tx2"/>
                </a:solidFill>
                <a:latin typeface="Arial" charset="0"/>
                <a:ea typeface="PMingLiU" pitchFamily="18" charset="-120"/>
              </a:defRPr>
            </a:lvl8pPr>
            <a:lvl9pPr marL="1828800" algn="ctr" rtl="0" eaLnBrk="1" fontAlgn="base" hangingPunct="1">
              <a:spcBef>
                <a:spcPct val="0"/>
              </a:spcBef>
              <a:spcAft>
                <a:spcPct val="0"/>
              </a:spcAft>
              <a:defRPr kumimoji="1" sz="4400">
                <a:solidFill>
                  <a:schemeClr val="tx2"/>
                </a:solidFill>
                <a:latin typeface="Arial" charset="0"/>
                <a:ea typeface="PMingLiU" pitchFamily="18" charset="-120"/>
              </a:defRPr>
            </a:lvl9pPr>
          </a:lstStyle>
          <a:p>
            <a:pPr eaLnBrk="1" hangingPunct="1">
              <a:lnSpc>
                <a:spcPts val="8800"/>
              </a:lnSpc>
            </a:pPr>
            <a:r>
              <a:rPr lang="zh-TW" altLang="en-US" sz="8000" b="1" kern="0" dirty="0" smtClean="0">
                <a:solidFill>
                  <a:srgbClr val="FFFF00"/>
                </a:solidFill>
                <a:effectLst>
                  <a:outerShdw dist="50800" dir="3000000" algn="tl">
                    <a:schemeClr val="tx1"/>
                  </a:outerShdw>
                </a:effectLst>
                <a:latin typeface="Calibri" panose="020F0502020204030204" pitchFamily="34" charset="0"/>
                <a:ea typeface="標楷體" panose="03000509000000000000" pitchFamily="65" charset="-120"/>
              </a:rPr>
              <a:t>神的</a:t>
            </a:r>
            <a:r>
              <a:rPr lang="zh-CN" altLang="en-US" sz="8000" b="1" kern="0" dirty="0" smtClean="0">
                <a:solidFill>
                  <a:srgbClr val="FFFF00"/>
                </a:solidFill>
                <a:effectLst>
                  <a:outerShdw dist="50800" dir="3000000" algn="tl">
                    <a:schemeClr val="tx1"/>
                  </a:outerShdw>
                </a:effectLst>
                <a:latin typeface="Calibri" panose="020F0502020204030204" pitchFamily="34" charset="0"/>
                <a:ea typeface="標楷體" panose="03000509000000000000" pitchFamily="65" charset="-120"/>
              </a:rPr>
              <a:t>话的窗口</a:t>
            </a:r>
            <a:endParaRPr lang="en-US" altLang="zh-CN" sz="8000" b="1" kern="0" dirty="0" smtClean="0">
              <a:solidFill>
                <a:srgbClr val="FFFF00"/>
              </a:solidFill>
              <a:effectLst>
                <a:outerShdw dist="50800" dir="3000000" algn="tl">
                  <a:schemeClr val="tx1"/>
                </a:outerShdw>
              </a:effectLst>
              <a:latin typeface="Calibri" panose="020F0502020204030204" pitchFamily="34" charset="0"/>
              <a:ea typeface="標楷體" panose="03000509000000000000" pitchFamily="65" charset="-120"/>
            </a:endParaRPr>
          </a:p>
          <a:p>
            <a:pPr eaLnBrk="1" hangingPunct="1">
              <a:lnSpc>
                <a:spcPts val="8800"/>
              </a:lnSpc>
            </a:pPr>
            <a:r>
              <a:rPr lang="en-US" altLang="zh-TW" sz="6000" b="1" kern="0" dirty="0" smtClean="0">
                <a:solidFill>
                  <a:srgbClr val="FFFF00"/>
                </a:solidFill>
                <a:effectLst>
                  <a:outerShdw dist="50800" dir="3000000" algn="tl">
                    <a:schemeClr val="tx1"/>
                  </a:outerShdw>
                </a:effectLst>
                <a:latin typeface="Calibri" panose="020F0502020204030204" pitchFamily="34" charset="0"/>
                <a:ea typeface="標楷體" panose="03000509000000000000" pitchFamily="65" charset="-120"/>
              </a:rPr>
              <a:t>The Window of God’s Word</a:t>
            </a:r>
          </a:p>
          <a:p>
            <a:pPr eaLnBrk="1" hangingPunct="1">
              <a:lnSpc>
                <a:spcPts val="6000"/>
              </a:lnSpc>
            </a:pPr>
            <a:r>
              <a:rPr lang="en-US" altLang="zh-TW" b="1" kern="0" dirty="0" smtClean="0">
                <a:solidFill>
                  <a:schemeClr val="bg1"/>
                </a:solidFill>
                <a:effectLst>
                  <a:outerShdw dist="50800" dir="3000000" algn="tl">
                    <a:schemeClr val="tx1"/>
                  </a:outerShdw>
                </a:effectLst>
                <a:latin typeface="Calibri" panose="020F0502020204030204" pitchFamily="34" charset="0"/>
                <a:ea typeface="標楷體" panose="03000509000000000000" pitchFamily="65" charset="-120"/>
              </a:rPr>
              <a:t>(2 Timothy </a:t>
            </a:r>
            <a:r>
              <a:rPr lang="zh-CN" altLang="en-US" b="1" kern="0" dirty="0">
                <a:solidFill>
                  <a:schemeClr val="bg1"/>
                </a:solidFill>
                <a:effectLst>
                  <a:outerShdw dist="50800" dir="3000000" algn="tl">
                    <a:schemeClr val="tx1"/>
                  </a:outerShdw>
                </a:effectLst>
                <a:latin typeface="Calibri" panose="020F0502020204030204" pitchFamily="34" charset="0"/>
                <a:ea typeface="標楷體" panose="03000509000000000000" pitchFamily="65" charset="-120"/>
              </a:rPr>
              <a:t>提</a:t>
            </a:r>
            <a:r>
              <a:rPr lang="zh-CN" altLang="en-US" b="1" kern="0" dirty="0" smtClean="0">
                <a:solidFill>
                  <a:schemeClr val="bg1"/>
                </a:solidFill>
                <a:effectLst>
                  <a:outerShdw dist="50800" dir="3000000" algn="tl">
                    <a:schemeClr val="tx1"/>
                  </a:outerShdw>
                </a:effectLst>
                <a:latin typeface="Calibri" panose="020F0502020204030204" pitchFamily="34" charset="0"/>
                <a:ea typeface="標楷體" panose="03000509000000000000" pitchFamily="65" charset="-120"/>
              </a:rPr>
              <a:t>后</a:t>
            </a:r>
            <a:r>
              <a:rPr lang="en-US" altLang="zh-CN" b="1" kern="0" dirty="0">
                <a:solidFill>
                  <a:schemeClr val="bg1"/>
                </a:solidFill>
                <a:effectLst>
                  <a:outerShdw dist="50800" dir="3000000" algn="tl">
                    <a:schemeClr val="tx1"/>
                  </a:outerShdw>
                </a:effectLst>
                <a:latin typeface="Calibri" panose="020F0502020204030204" pitchFamily="34" charset="0"/>
                <a:ea typeface="標楷體" panose="03000509000000000000" pitchFamily="65" charset="-120"/>
              </a:rPr>
              <a:t>3</a:t>
            </a:r>
            <a:r>
              <a:rPr lang="en-US" altLang="zh-CN" b="1" kern="0" dirty="0" smtClean="0">
                <a:solidFill>
                  <a:schemeClr val="bg1"/>
                </a:solidFill>
                <a:effectLst>
                  <a:outerShdw dist="50800" dir="3000000" algn="tl">
                    <a:schemeClr val="tx1"/>
                  </a:outerShdw>
                </a:effectLst>
                <a:latin typeface="Calibri" panose="020F0502020204030204" pitchFamily="34" charset="0"/>
                <a:ea typeface="標楷體" panose="03000509000000000000" pitchFamily="65" charset="-120"/>
              </a:rPr>
              <a:t>:1-16</a:t>
            </a:r>
            <a:r>
              <a:rPr lang="en-US" altLang="zh-TW" b="1" kern="0" dirty="0" smtClean="0">
                <a:solidFill>
                  <a:schemeClr val="bg1"/>
                </a:solidFill>
                <a:effectLst>
                  <a:outerShdw dist="50800" dir="3000000" algn="tl">
                    <a:schemeClr val="tx1"/>
                  </a:outerShdw>
                </a:effectLst>
                <a:latin typeface="Calibri" panose="020F0502020204030204" pitchFamily="34" charset="0"/>
                <a:ea typeface="標楷體" panose="03000509000000000000" pitchFamily="65" charset="-120"/>
              </a:rPr>
              <a:t>)</a:t>
            </a:r>
            <a:endParaRPr lang="zh-TW" altLang="en-US" b="1" kern="0" dirty="0" smtClean="0">
              <a:solidFill>
                <a:schemeClr val="bg1"/>
              </a:solidFill>
              <a:effectLst>
                <a:outerShdw dist="50800" dir="3000000" algn="tl">
                  <a:schemeClr val="tx1"/>
                </a:outerShdw>
              </a:effectLst>
              <a:latin typeface="Calibri" panose="020F0502020204030204" pitchFamily="34" charset="0"/>
              <a:ea typeface="標楷體" panose="03000509000000000000" pitchFamily="65" charset="-120"/>
            </a:endParaRPr>
          </a:p>
        </p:txBody>
      </p:sp>
    </p:spTree>
    <p:extLst>
      <p:ext uri="{BB962C8B-B14F-4D97-AF65-F5344CB8AC3E}">
        <p14:creationId xmlns:p14="http://schemas.microsoft.com/office/powerpoint/2010/main" val="2999869753"/>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animEffect transition="in" filter="fade">
                                      <p:cBhvr>
                                        <p:cTn id="9"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Tommy_write_edit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89126" y="0"/>
            <a:ext cx="4407274"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76200" y="4419600"/>
            <a:ext cx="9372600" cy="2308324"/>
          </a:xfrm>
          <a:prstGeom prst="rect">
            <a:avLst/>
          </a:prstGeom>
        </p:spPr>
        <p:txBody>
          <a:bodyPr wrap="square">
            <a:spAutoFit/>
          </a:bodyPr>
          <a:lstStyle/>
          <a:p>
            <a:pPr>
              <a:lnSpc>
                <a:spcPct val="90000"/>
              </a:lnSpc>
            </a:pP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by would </a:t>
            </a:r>
            <a:r>
              <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pick them </a:t>
            </a: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up </a:t>
            </a:r>
            <a:r>
              <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only to read the </a:t>
            </a: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Jesus’s word! </a:t>
            </a:r>
            <a:r>
              <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Many were encouraged, </a:t>
            </a: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helped</a:t>
            </a:r>
            <a:r>
              <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a:t>
            </a:r>
            <a:r>
              <a:rPr lang="en-US" altLang="zh-TW" sz="32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a:t>
            </a: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comforted</a:t>
            </a:r>
            <a:r>
              <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a:t>
            </a:r>
            <a:r>
              <a:rPr lang="en-US" altLang="zh-TW" sz="32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a:t>
            </a:r>
            <a:r>
              <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and</a:t>
            </a:r>
            <a:r>
              <a:rPr lang="en-US" altLang="zh-TW" sz="32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a:t>
            </a:r>
            <a:r>
              <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even</a:t>
            </a:r>
            <a:r>
              <a:rPr lang="en-US" altLang="zh-TW" sz="32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a:t>
            </a:r>
            <a:r>
              <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saved,</a:t>
            </a:r>
            <a:r>
              <a:rPr lang="en-US" altLang="zh-TW" sz="32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a:t>
            </a:r>
            <a:r>
              <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through this simple little ministry of </a:t>
            </a: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Tommy!</a:t>
            </a:r>
            <a:endPar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endParaRPr>
          </a:p>
        </p:txBody>
      </p:sp>
      <p:grpSp>
        <p:nvGrpSpPr>
          <p:cNvPr id="6" name="Group 8"/>
          <p:cNvGrpSpPr>
            <a:grpSpLocks/>
          </p:cNvGrpSpPr>
          <p:nvPr/>
        </p:nvGrpSpPr>
        <p:grpSpPr bwMode="auto">
          <a:xfrm>
            <a:off x="4114800" y="-19051"/>
            <a:ext cx="5211536" cy="4057651"/>
            <a:chOff x="0" y="24"/>
            <a:chExt cx="5568" cy="4296"/>
          </a:xfrm>
        </p:grpSpPr>
        <p:pic>
          <p:nvPicPr>
            <p:cNvPr id="7" name="Picture 9" descr="top_menu_tommy_03">
              <a:hlinkClick r:id="rId3" tooltip="TommysWindow.com - PowerPoint Slide Shows with Motivational and Inspirational Messages for All!"/>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4"/>
              <a:ext cx="3734" cy="4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0" descr="top_menu_tommy_04">
              <a:hlinkClick r:id="rId3" tooltip="TommysWindow.com - PowerPoint Slide Shows with Motivational and Inspirational Messages for All!"/>
            </p:cNvPr>
            <p:cNvPicPr>
              <a:picLocks noChangeAspect="1" noChangeArrowheads="1"/>
            </p:cNvPicPr>
            <p:nvPr/>
          </p:nvPicPr>
          <p:blipFill>
            <a:blip r:embed="rId5">
              <a:extLst>
                <a:ext uri="{28A0092B-C50C-407E-A947-70E740481C1C}">
                  <a14:useLocalDpi xmlns:a14="http://schemas.microsoft.com/office/drawing/2010/main" val="0"/>
                </a:ext>
              </a:extLst>
            </a:blip>
            <a:srcRect r="50793"/>
            <a:stretch>
              <a:fillRect/>
            </a:stretch>
          </p:blipFill>
          <p:spPr bwMode="auto">
            <a:xfrm>
              <a:off x="3687" y="24"/>
              <a:ext cx="1881" cy="4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88452" name="Rectangle 4"/>
          <p:cNvSpPr>
            <a:spLocks noGrp="1" noChangeArrowheads="1"/>
          </p:cNvSpPr>
          <p:nvPr>
            <p:ph type="body" idx="1"/>
          </p:nvPr>
        </p:nvSpPr>
        <p:spPr>
          <a:xfrm>
            <a:off x="76200" y="80038"/>
            <a:ext cx="5132614" cy="4491962"/>
          </a:xfrm>
        </p:spPr>
        <p:txBody>
          <a:bodyPr/>
          <a:lstStyle/>
          <a:p>
            <a:pPr marL="0" indent="0" eaLnBrk="1" hangingPunct="1">
              <a:lnSpc>
                <a:spcPct val="90000"/>
              </a:lnSpc>
              <a:spcBef>
                <a:spcPct val="0"/>
              </a:spcBef>
              <a:buFontTx/>
              <a:buNone/>
              <a:defRPr/>
            </a:pPr>
            <a:r>
              <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He began to scribble </a:t>
            </a: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helpful </a:t>
            </a:r>
            <a:r>
              <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verses from the Bible on tiny scraps of paper, which he would then drop out of his third-floor window to flutter to the busy street below! </a:t>
            </a: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Passers-</a:t>
            </a:r>
            <a:endPar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endParaRPr>
          </a:p>
        </p:txBody>
      </p:sp>
    </p:spTree>
    <p:extLst>
      <p:ext uri="{BB962C8B-B14F-4D97-AF65-F5344CB8AC3E}">
        <p14:creationId xmlns:p14="http://schemas.microsoft.com/office/powerpoint/2010/main" val="411983119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488452">
                                            <p:txEl>
                                              <p:pRg st="0" end="0"/>
                                            </p:txEl>
                                          </p:spTgt>
                                        </p:tgtEl>
                                        <p:attrNameLst>
                                          <p:attrName>style.visibility</p:attrName>
                                        </p:attrNameLst>
                                      </p:cBhvr>
                                      <p:to>
                                        <p:strVal val="visible"/>
                                      </p:to>
                                    </p:set>
                                    <p:animEffect transition="in" filter="wipe(up)">
                                      <p:cBhvr>
                                        <p:cTn id="7" dur="1000"/>
                                        <p:tgtEl>
                                          <p:spTgt spid="488452">
                                            <p:txEl>
                                              <p:pRg st="0" end="0"/>
                                            </p:txEl>
                                          </p:spTgt>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up)">
                                      <p:cBhvr>
                                        <p:cTn id="11" dur="75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up)">
                                      <p:cBhvr>
                                        <p:cTn id="16"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4836" name="Picture 4" descr="Tommy_rea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0" y="0"/>
            <a:ext cx="644048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0" y="366891"/>
            <a:ext cx="4038601" cy="6186309"/>
          </a:xfrm>
          <a:prstGeom prst="rect">
            <a:avLst/>
          </a:prstGeom>
        </p:spPr>
        <p:txBody>
          <a:bodyPr wrap="square">
            <a:spAutoFit/>
          </a:bodyPr>
          <a:lstStyle/>
          <a:p>
            <a:pPr>
              <a:defRPr/>
            </a:pPr>
            <a:r>
              <a:rPr lang="en-US" altLang="zh-TW" sz="3600" b="1" i="1" dirty="0">
                <a:solidFill>
                  <a:schemeClr val="bg1"/>
                </a:solidFill>
                <a:effectLst>
                  <a:outerShdw dist="76200" dir="3000000" algn="ctr" rotWithShape="0">
                    <a:schemeClr val="tx1"/>
                  </a:outerShdw>
                </a:effectLst>
                <a:latin typeface="Yu Gothic" panose="020B0400000000000000" pitchFamily="34" charset="-128"/>
                <a:ea typeface="Yu Gothic" panose="020B0400000000000000" pitchFamily="34" charset="-128"/>
              </a:rPr>
              <a:t>Trust in the Lord with all your </a:t>
            </a:r>
            <a:r>
              <a:rPr lang="en-US" altLang="zh-TW" sz="3600" b="1" i="1" dirty="0" smtClean="0">
                <a:solidFill>
                  <a:schemeClr val="bg1"/>
                </a:solidFill>
                <a:effectLst>
                  <a:outerShdw dist="76200" dir="3000000" algn="ctr" rotWithShape="0">
                    <a:schemeClr val="tx1"/>
                  </a:outerShdw>
                </a:effectLst>
                <a:latin typeface="Yu Gothic" panose="020B0400000000000000" pitchFamily="34" charset="-128"/>
                <a:ea typeface="Yu Gothic" panose="020B0400000000000000" pitchFamily="34" charset="-128"/>
              </a:rPr>
              <a:t>heart </a:t>
            </a:r>
            <a:r>
              <a:rPr lang="en-US" altLang="zh-TW" sz="3600" b="1" i="1" dirty="0">
                <a:solidFill>
                  <a:schemeClr val="bg1"/>
                </a:solidFill>
                <a:effectLst>
                  <a:outerShdw dist="76200" dir="3000000" algn="ctr" rotWithShape="0">
                    <a:schemeClr val="tx1"/>
                  </a:outerShdw>
                </a:effectLst>
                <a:latin typeface="Yu Gothic" panose="020B0400000000000000" pitchFamily="34" charset="-128"/>
                <a:ea typeface="Yu Gothic" panose="020B0400000000000000" pitchFamily="34" charset="-128"/>
              </a:rPr>
              <a:t>and lean not on your own understanding</a:t>
            </a:r>
            <a:r>
              <a:rPr lang="en-US" altLang="zh-TW" sz="3600" b="1" i="1" dirty="0" smtClean="0">
                <a:solidFill>
                  <a:schemeClr val="bg1"/>
                </a:solidFill>
                <a:effectLst>
                  <a:outerShdw dist="76200" dir="3000000" algn="ctr" rotWithShape="0">
                    <a:schemeClr val="tx1"/>
                  </a:outerShdw>
                </a:effectLst>
                <a:latin typeface="Yu Gothic" panose="020B0400000000000000" pitchFamily="34" charset="-128"/>
                <a:ea typeface="Yu Gothic" panose="020B0400000000000000" pitchFamily="34" charset="-128"/>
              </a:rPr>
              <a:t>; in all your </a:t>
            </a:r>
            <a:r>
              <a:rPr lang="en-US" altLang="zh-TW" sz="3600" b="1" i="1" dirty="0">
                <a:solidFill>
                  <a:schemeClr val="bg1"/>
                </a:solidFill>
                <a:effectLst>
                  <a:outerShdw dist="76200" dir="3000000" algn="ctr" rotWithShape="0">
                    <a:schemeClr val="tx1"/>
                  </a:outerShdw>
                </a:effectLst>
                <a:latin typeface="Yu Gothic" panose="020B0400000000000000" pitchFamily="34" charset="-128"/>
                <a:ea typeface="Yu Gothic" panose="020B0400000000000000" pitchFamily="34" charset="-128"/>
              </a:rPr>
              <a:t>ways submit </a:t>
            </a:r>
            <a:r>
              <a:rPr lang="en-US" altLang="zh-TW" sz="3600" b="1" i="1" dirty="0" smtClean="0">
                <a:solidFill>
                  <a:schemeClr val="bg1"/>
                </a:solidFill>
                <a:effectLst>
                  <a:outerShdw dist="76200" dir="3000000" algn="ctr" rotWithShape="0">
                    <a:schemeClr val="tx1"/>
                  </a:outerShdw>
                </a:effectLst>
                <a:latin typeface="Yu Gothic" panose="020B0400000000000000" pitchFamily="34" charset="-128"/>
                <a:ea typeface="Yu Gothic" panose="020B0400000000000000" pitchFamily="34" charset="-128"/>
              </a:rPr>
              <a:t>to him, </a:t>
            </a:r>
            <a:r>
              <a:rPr lang="en-US" altLang="zh-TW" sz="3600" b="1" i="1" dirty="0">
                <a:solidFill>
                  <a:schemeClr val="bg1"/>
                </a:solidFill>
                <a:effectLst>
                  <a:outerShdw dist="76200" dir="3000000" algn="ctr" rotWithShape="0">
                    <a:schemeClr val="tx1"/>
                  </a:outerShdw>
                </a:effectLst>
                <a:latin typeface="Yu Gothic" panose="020B0400000000000000" pitchFamily="34" charset="-128"/>
                <a:ea typeface="Yu Gothic" panose="020B0400000000000000" pitchFamily="34" charset="-128"/>
              </a:rPr>
              <a:t>and he will </a:t>
            </a:r>
            <a:r>
              <a:rPr lang="en-US" altLang="zh-TW" sz="3600" b="1" i="1" dirty="0" smtClean="0">
                <a:solidFill>
                  <a:schemeClr val="bg1"/>
                </a:solidFill>
                <a:effectLst>
                  <a:outerShdw dist="76200" dir="3000000" algn="ctr" rotWithShape="0">
                    <a:schemeClr val="tx1"/>
                  </a:outerShdw>
                </a:effectLst>
                <a:latin typeface="Yu Gothic" panose="020B0400000000000000" pitchFamily="34" charset="-128"/>
                <a:ea typeface="Yu Gothic" panose="020B0400000000000000" pitchFamily="34" charset="-128"/>
              </a:rPr>
              <a:t>make your </a:t>
            </a:r>
            <a:r>
              <a:rPr lang="en-US" altLang="zh-TW" sz="3600" b="1" i="1" dirty="0">
                <a:solidFill>
                  <a:schemeClr val="bg1"/>
                </a:solidFill>
                <a:effectLst>
                  <a:outerShdw dist="76200" dir="3000000" algn="ctr" rotWithShape="0">
                    <a:schemeClr val="tx1"/>
                  </a:outerShdw>
                </a:effectLst>
                <a:latin typeface="Yu Gothic" panose="020B0400000000000000" pitchFamily="34" charset="-128"/>
                <a:ea typeface="Yu Gothic" panose="020B0400000000000000" pitchFamily="34" charset="-128"/>
              </a:rPr>
              <a:t>paths straight</a:t>
            </a:r>
            <a:r>
              <a:rPr lang="en-US" altLang="zh-TW" sz="3600" b="1" i="1" dirty="0" smtClean="0">
                <a:solidFill>
                  <a:schemeClr val="bg1"/>
                </a:solidFill>
                <a:effectLst>
                  <a:outerShdw dist="76200" dir="3000000" algn="ctr" rotWithShape="0">
                    <a:schemeClr val="tx1"/>
                  </a:outerShdw>
                </a:effectLst>
                <a:latin typeface="Yu Gothic" panose="020B0400000000000000" pitchFamily="34" charset="-128"/>
                <a:ea typeface="Yu Gothic" panose="020B0400000000000000" pitchFamily="34" charset="-128"/>
              </a:rPr>
              <a:t>. </a:t>
            </a:r>
          </a:p>
          <a:p>
            <a:pPr>
              <a:defRPr/>
            </a:pPr>
            <a:r>
              <a:rPr lang="en-US" altLang="zh-TW" sz="3600" b="1" i="1" dirty="0" smtClean="0">
                <a:solidFill>
                  <a:schemeClr val="bg1"/>
                </a:solidFill>
                <a:effectLst>
                  <a:outerShdw dist="76200" dir="3000000" algn="ctr" rotWithShape="0">
                    <a:schemeClr val="tx1"/>
                  </a:outerShdw>
                </a:effectLst>
                <a:latin typeface="Yu Gothic" panose="020B0400000000000000" pitchFamily="34" charset="-128"/>
                <a:ea typeface="Yu Gothic" panose="020B0400000000000000" pitchFamily="34" charset="-128"/>
              </a:rPr>
              <a:t>(</a:t>
            </a:r>
            <a:r>
              <a:rPr lang="en-US" altLang="zh-TW" sz="3600" b="1" i="1" dirty="0" err="1" smtClean="0">
                <a:solidFill>
                  <a:schemeClr val="bg1"/>
                </a:solidFill>
                <a:effectLst>
                  <a:outerShdw dist="76200" dir="3000000" algn="ctr" rotWithShape="0">
                    <a:schemeClr val="tx1"/>
                  </a:outerShdw>
                </a:effectLst>
                <a:latin typeface="Yu Gothic" panose="020B0400000000000000" pitchFamily="34" charset="-128"/>
                <a:ea typeface="Yu Gothic" panose="020B0400000000000000" pitchFamily="34" charset="-128"/>
              </a:rPr>
              <a:t>Prov</a:t>
            </a:r>
            <a:r>
              <a:rPr lang="en-US" altLang="zh-TW" sz="3600" b="1" i="1" dirty="0" smtClean="0">
                <a:solidFill>
                  <a:schemeClr val="bg1"/>
                </a:solidFill>
                <a:effectLst>
                  <a:outerShdw dist="76200" dir="3000000" algn="ctr" rotWithShape="0">
                    <a:schemeClr val="tx1"/>
                  </a:outerShdw>
                </a:effectLst>
                <a:latin typeface="Yu Gothic" panose="020B0400000000000000" pitchFamily="34" charset="-128"/>
                <a:ea typeface="Yu Gothic" panose="020B0400000000000000" pitchFamily="34" charset="-128"/>
              </a:rPr>
              <a:t> 3:5-6)</a:t>
            </a:r>
            <a:endParaRPr lang="en-US" sz="3600" b="1" i="1" dirty="0">
              <a:solidFill>
                <a:schemeClr val="bg1"/>
              </a:solidFill>
              <a:effectLst>
                <a:outerShdw dist="76200" dir="3000000" algn="ctr" rotWithShape="0">
                  <a:schemeClr val="tx1"/>
                </a:outerShdw>
              </a:effectLst>
              <a:latin typeface="Yu Gothic" panose="020B0400000000000000" pitchFamily="34" charset="-128"/>
              <a:ea typeface="Yu Gothic" panose="020B0400000000000000" pitchFamily="34" charset="-128"/>
            </a:endParaRPr>
          </a:p>
        </p:txBody>
      </p:sp>
    </p:spTree>
    <p:extLst>
      <p:ext uri="{BB962C8B-B14F-4D97-AF65-F5344CB8AC3E}">
        <p14:creationId xmlns:p14="http://schemas.microsoft.com/office/powerpoint/2010/main" val="285778437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1500"/>
                                        <p:tgtEl>
                                          <p:spTgt spid="3">
                                            <p:txEl>
                                              <p:pRg st="0" end="0"/>
                                            </p:txEl>
                                          </p:spTgt>
                                        </p:tgtEl>
                                      </p:cBhvr>
                                    </p:animEffect>
                                  </p:childTnLst>
                                </p:cTn>
                              </p:par>
                            </p:childTnLst>
                          </p:cTn>
                        </p:par>
                        <p:par>
                          <p:cTn id="8" fill="hold">
                            <p:stCondLst>
                              <p:cond delay="1500"/>
                            </p:stCondLst>
                            <p:childTnLst>
                              <p:par>
                                <p:cTn id="9" presetID="22" presetClass="entr" presetSubtype="1"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2546" name="Rectangle 2"/>
          <p:cNvSpPr>
            <a:spLocks noGrp="1" noChangeArrowheads="1"/>
          </p:cNvSpPr>
          <p:nvPr>
            <p:ph type="body" idx="1"/>
          </p:nvPr>
        </p:nvSpPr>
        <p:spPr>
          <a:xfrm>
            <a:off x="0" y="838200"/>
            <a:ext cx="9144000" cy="5867400"/>
          </a:xfrm>
        </p:spPr>
        <p:txBody>
          <a:bodyPr/>
          <a:lstStyle/>
          <a:p>
            <a:pPr marL="0" indent="0" eaLnBrk="1" hangingPunct="1">
              <a:buFontTx/>
              <a:buNone/>
              <a:tabLst>
                <a:tab pos="568325" algn="l"/>
                <a:tab pos="1371600" algn="l"/>
              </a:tabLst>
              <a:defRPr/>
            </a:pPr>
            <a:r>
              <a:rPr lang="en-US" altLang="zh-TW" sz="4800" b="1" dirty="0" smtClean="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rPr>
              <a:t>MAIN POINTS</a:t>
            </a:r>
            <a:endParaRPr lang="zh-TW" altLang="en-US" sz="4800" b="1" dirty="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endParaRPr>
          </a:p>
          <a:p>
            <a:pPr marL="0" indent="0" eaLnBrk="1" hangingPunct="1">
              <a:lnSpc>
                <a:spcPts val="5000"/>
              </a:lnSpc>
              <a:spcBef>
                <a:spcPts val="0"/>
              </a:spcBef>
              <a:buFontTx/>
              <a:buNone/>
              <a:tabLst>
                <a:tab pos="568325" algn="l"/>
                <a:tab pos="1371600" algn="l"/>
              </a:tabLst>
              <a:defRPr/>
            </a:pPr>
            <a:r>
              <a:rPr lang="en-US" altLang="zh-TW" sz="44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My word that goes out from my mouth:</a:t>
            </a:r>
          </a:p>
          <a:p>
            <a:pPr marL="0" indent="0" eaLnBrk="1" hangingPunct="1">
              <a:lnSpc>
                <a:spcPts val="5000"/>
              </a:lnSpc>
              <a:spcBef>
                <a:spcPts val="0"/>
              </a:spcBef>
              <a:buFontTx/>
              <a:buNone/>
              <a:tabLst>
                <a:tab pos="568325" algn="l"/>
                <a:tab pos="1371600" algn="l"/>
              </a:tabLst>
              <a:defRPr/>
            </a:pPr>
            <a:r>
              <a:rPr lang="en-US" altLang="zh-TW" sz="44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It will not return to me empty,</a:t>
            </a:r>
          </a:p>
          <a:p>
            <a:pPr marL="0" indent="0" eaLnBrk="1" hangingPunct="1">
              <a:lnSpc>
                <a:spcPts val="5000"/>
              </a:lnSpc>
              <a:spcBef>
                <a:spcPts val="0"/>
              </a:spcBef>
              <a:buFontTx/>
              <a:buNone/>
              <a:tabLst>
                <a:tab pos="568325" algn="l"/>
                <a:tab pos="1371600" algn="l"/>
              </a:tabLst>
              <a:defRPr/>
            </a:pPr>
            <a:r>
              <a:rPr lang="zh-TW" altLang="en-US" sz="4400" i="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我</a:t>
            </a:r>
            <a:r>
              <a:rPr lang="en-US" altLang="zh-TW" sz="4400" i="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a:t>
            </a:r>
            <a:r>
              <a:rPr lang="zh-TW" altLang="en-US" sz="4400" i="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神</a:t>
            </a:r>
            <a:r>
              <a:rPr lang="en-US" altLang="zh-TW" sz="4400" i="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a:t>
            </a:r>
            <a:r>
              <a:rPr lang="zh-TW" altLang="en-US" sz="4400" i="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口所出的</a:t>
            </a:r>
            <a:r>
              <a:rPr lang="zh-CN" altLang="en-US" sz="4400" i="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话</a:t>
            </a:r>
            <a:r>
              <a:rPr lang="zh-TW" altLang="en-US" sz="4400" i="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決不徒然返回</a:t>
            </a:r>
            <a:r>
              <a:rPr lang="en-US" altLang="zh-TW" sz="4400" i="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—Isaiah</a:t>
            </a:r>
            <a:r>
              <a:rPr lang="zh-CN" altLang="en-US" sz="4400" i="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赛 </a:t>
            </a:r>
            <a:r>
              <a:rPr lang="en-US" altLang="zh-TW" sz="4400" i="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55:11 </a:t>
            </a:r>
          </a:p>
          <a:p>
            <a:pPr marL="0" indent="0" eaLnBrk="1" hangingPunct="1">
              <a:lnSpc>
                <a:spcPts val="5000"/>
              </a:lnSpc>
              <a:spcBef>
                <a:spcPts val="0"/>
              </a:spcBef>
              <a:buFontTx/>
              <a:buNone/>
              <a:tabLst>
                <a:tab pos="568325" algn="l"/>
                <a:tab pos="1371600" algn="l"/>
              </a:tabLst>
              <a:defRPr/>
            </a:pPr>
            <a:r>
              <a:rPr lang="zh-TW" altLang="en-US" sz="4800" dirty="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rPr>
              <a:t>	</a:t>
            </a:r>
            <a:r>
              <a:rPr lang="en-US" altLang="zh-CN" sz="48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God’s word is 	</a:t>
            </a:r>
            <a:r>
              <a:rPr lang="zh-TW" altLang="en-US" sz="44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神的</a:t>
            </a:r>
            <a:r>
              <a:rPr lang="zh-CN" altLang="en-US" sz="44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话</a:t>
            </a:r>
            <a:r>
              <a:rPr lang="en-US" altLang="zh-TW" sz="44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a:t>
            </a:r>
            <a:endParaRPr lang="en-US" altLang="zh-TW" sz="44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endParaRPr>
          </a:p>
          <a:p>
            <a:pPr marL="0" indent="0" eaLnBrk="1" hangingPunct="1">
              <a:lnSpc>
                <a:spcPts val="5000"/>
              </a:lnSpc>
              <a:spcBef>
                <a:spcPts val="0"/>
              </a:spcBef>
              <a:buFontTx/>
              <a:buNone/>
              <a:tabLst>
                <a:tab pos="568325" algn="l"/>
                <a:tab pos="1371600" algn="l"/>
                <a:tab pos="3657600" algn="l"/>
              </a:tabLst>
              <a:defRPr/>
            </a:pPr>
            <a:r>
              <a:rPr lang="en-US" altLang="zh-TW" sz="44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a:t>
            </a:r>
            <a:r>
              <a:rPr lang="en-US" altLang="zh-TW" sz="44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a:t>
            </a:r>
            <a:r>
              <a:rPr lang="en-US" altLang="zh-TW" sz="4400" b="1" dirty="0" smtClean="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rPr>
              <a:t>Dependable	</a:t>
            </a:r>
            <a:r>
              <a:rPr lang="zh-TW" altLang="en-US" sz="4400" b="1" dirty="0" smtClean="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rPr>
              <a:t>來</a:t>
            </a:r>
            <a:r>
              <a:rPr lang="zh-TW" altLang="en-US" sz="4400" b="1" dirty="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rPr>
              <a:t>源可靠 </a:t>
            </a:r>
            <a:endParaRPr lang="en-US" altLang="zh-TW" sz="4400" b="1" dirty="0" smtClean="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endParaRPr>
          </a:p>
          <a:p>
            <a:pPr marL="0" indent="0" eaLnBrk="1" hangingPunct="1">
              <a:lnSpc>
                <a:spcPts val="5000"/>
              </a:lnSpc>
              <a:spcBef>
                <a:spcPts val="0"/>
              </a:spcBef>
              <a:buFontTx/>
              <a:buNone/>
              <a:tabLst>
                <a:tab pos="568325" algn="l"/>
                <a:tab pos="1371600" algn="l"/>
                <a:tab pos="3657600" algn="l"/>
              </a:tabLst>
              <a:defRPr/>
            </a:pPr>
            <a:r>
              <a:rPr lang="en-US" altLang="zh-TW" sz="4400" b="1" dirty="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rPr>
              <a:t>	</a:t>
            </a:r>
            <a:r>
              <a:rPr lang="en-US" altLang="zh-TW" sz="4400" b="1" dirty="0" smtClean="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rPr>
              <a:t>	Effectual		</a:t>
            </a:r>
            <a:r>
              <a:rPr lang="zh-TW" altLang="en-US" sz="4400" b="1" dirty="0" smtClean="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rPr>
              <a:t>功用</a:t>
            </a:r>
            <a:r>
              <a:rPr lang="zh-TW" altLang="en-US" sz="4400" b="1" dirty="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rPr>
              <a:t>卓著</a:t>
            </a:r>
            <a:endParaRPr lang="en-US" altLang="zh-TW" sz="4400" b="1" dirty="0" smtClean="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endParaRPr>
          </a:p>
          <a:p>
            <a:pPr marL="0" indent="0" eaLnBrk="1" hangingPunct="1">
              <a:lnSpc>
                <a:spcPts val="5000"/>
              </a:lnSpc>
              <a:spcBef>
                <a:spcPts val="0"/>
              </a:spcBef>
              <a:buFontTx/>
              <a:buNone/>
              <a:tabLst>
                <a:tab pos="568325" algn="l"/>
                <a:tab pos="1371600" algn="l"/>
                <a:tab pos="3657600" algn="l"/>
              </a:tabLst>
              <a:defRPr/>
            </a:pPr>
            <a:r>
              <a:rPr lang="en-US" altLang="zh-TW" sz="4400" b="1" dirty="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rPr>
              <a:t>	</a:t>
            </a:r>
            <a:r>
              <a:rPr lang="en-US" altLang="zh-TW" sz="4400" b="1" dirty="0" smtClean="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rPr>
              <a:t>	</a:t>
            </a:r>
            <a:r>
              <a:rPr lang="en-US" altLang="zh-CN" sz="4400" b="1" dirty="0" smtClean="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rPr>
              <a:t>Purposeful	</a:t>
            </a:r>
            <a:r>
              <a:rPr lang="zh-TW" altLang="en-US" sz="4400" b="1" dirty="0" smtClean="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rPr>
              <a:t>目的</a:t>
            </a:r>
            <a:r>
              <a:rPr lang="zh-TW" altLang="en-US" sz="4400" b="1" dirty="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rPr>
              <a:t>明</a:t>
            </a:r>
            <a:r>
              <a:rPr lang="zh-CN" altLang="en-US" sz="4400" b="1" dirty="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rPr>
              <a:t>确 </a:t>
            </a:r>
            <a:endParaRPr lang="zh-TW" altLang="en-US" sz="4400" b="1" dirty="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endParaRPr>
          </a:p>
        </p:txBody>
      </p:sp>
      <p:sp>
        <p:nvSpPr>
          <p:cNvPr id="5" name="Rectangle 4"/>
          <p:cNvSpPr/>
          <p:nvPr/>
        </p:nvSpPr>
        <p:spPr>
          <a:xfrm>
            <a:off x="533400" y="-76200"/>
            <a:ext cx="8079071" cy="923330"/>
          </a:xfrm>
          <a:prstGeom prst="rect">
            <a:avLst/>
          </a:prstGeom>
        </p:spPr>
        <p:txBody>
          <a:bodyPr wrap="none">
            <a:spAutoFit/>
          </a:bodyPr>
          <a:lstStyle/>
          <a:p>
            <a:pPr eaLnBrk="1" hangingPunct="1">
              <a:defRPr/>
            </a:pPr>
            <a:r>
              <a:rPr lang="en-US" altLang="zh-TW" sz="5400" b="1" dirty="0" smtClean="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rPr>
              <a:t>The Window of God’s Word</a:t>
            </a:r>
            <a:endParaRPr lang="zh-TW" altLang="en-US" sz="5400" b="1" dirty="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endParaRPr>
          </a:p>
        </p:txBody>
      </p:sp>
    </p:spTree>
    <p:extLst>
      <p:ext uri="{BB962C8B-B14F-4D97-AF65-F5344CB8AC3E}">
        <p14:creationId xmlns:p14="http://schemas.microsoft.com/office/powerpoint/2010/main" val="167862381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492546">
                                            <p:txEl>
                                              <p:pRg st="0" end="0"/>
                                            </p:txEl>
                                          </p:spTgt>
                                        </p:tgtEl>
                                        <p:attrNameLst>
                                          <p:attrName>style.visibility</p:attrName>
                                        </p:attrNameLst>
                                      </p:cBhvr>
                                      <p:to>
                                        <p:strVal val="visible"/>
                                      </p:to>
                                    </p:set>
                                    <p:animEffect transition="in" filter="wipe(left)">
                                      <p:cBhvr>
                                        <p:cTn id="7" dur="1000"/>
                                        <p:tgtEl>
                                          <p:spTgt spid="49254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92546">
                                            <p:txEl>
                                              <p:pRg st="1" end="1"/>
                                            </p:txEl>
                                          </p:spTgt>
                                        </p:tgtEl>
                                        <p:attrNameLst>
                                          <p:attrName>style.visibility</p:attrName>
                                        </p:attrNameLst>
                                      </p:cBhvr>
                                      <p:to>
                                        <p:strVal val="visible"/>
                                      </p:to>
                                    </p:set>
                                    <p:animEffect transition="in" filter="wipe(left)">
                                      <p:cBhvr>
                                        <p:cTn id="12" dur="1000"/>
                                        <p:tgtEl>
                                          <p:spTgt spid="492546">
                                            <p:txEl>
                                              <p:pRg st="1" end="1"/>
                                            </p:txEl>
                                          </p:spTgt>
                                        </p:tgtEl>
                                      </p:cBhvr>
                                    </p:animEffect>
                                  </p:childTnLst>
                                </p:cTn>
                              </p:par>
                            </p:childTnLst>
                          </p:cTn>
                        </p:par>
                        <p:par>
                          <p:cTn id="13" fill="hold">
                            <p:stCondLst>
                              <p:cond delay="1000"/>
                            </p:stCondLst>
                            <p:childTnLst>
                              <p:par>
                                <p:cTn id="14" presetID="22" presetClass="entr" presetSubtype="8" fill="hold" nodeType="afterEffect">
                                  <p:stCondLst>
                                    <p:cond delay="0"/>
                                  </p:stCondLst>
                                  <p:childTnLst>
                                    <p:set>
                                      <p:cBhvr>
                                        <p:cTn id="15" dur="1" fill="hold">
                                          <p:stCondLst>
                                            <p:cond delay="0"/>
                                          </p:stCondLst>
                                        </p:cTn>
                                        <p:tgtEl>
                                          <p:spTgt spid="492546">
                                            <p:txEl>
                                              <p:pRg st="2" end="2"/>
                                            </p:txEl>
                                          </p:spTgt>
                                        </p:tgtEl>
                                        <p:attrNameLst>
                                          <p:attrName>style.visibility</p:attrName>
                                        </p:attrNameLst>
                                      </p:cBhvr>
                                      <p:to>
                                        <p:strVal val="visible"/>
                                      </p:to>
                                    </p:set>
                                    <p:animEffect transition="in" filter="wipe(left)">
                                      <p:cBhvr>
                                        <p:cTn id="16" dur="1000"/>
                                        <p:tgtEl>
                                          <p:spTgt spid="492546">
                                            <p:txEl>
                                              <p:pRg st="2" end="2"/>
                                            </p:txEl>
                                          </p:spTgt>
                                        </p:tgtEl>
                                      </p:cBhvr>
                                    </p:animEffect>
                                  </p:childTnLst>
                                </p:cTn>
                              </p:par>
                              <p:par>
                                <p:cTn id="17" presetID="22" presetClass="entr" presetSubtype="8" fill="hold" nodeType="withEffect">
                                  <p:stCondLst>
                                    <p:cond delay="0"/>
                                  </p:stCondLst>
                                  <p:childTnLst>
                                    <p:set>
                                      <p:cBhvr>
                                        <p:cTn id="18" dur="1" fill="hold">
                                          <p:stCondLst>
                                            <p:cond delay="0"/>
                                          </p:stCondLst>
                                        </p:cTn>
                                        <p:tgtEl>
                                          <p:spTgt spid="492546">
                                            <p:txEl>
                                              <p:pRg st="3" end="3"/>
                                            </p:txEl>
                                          </p:spTgt>
                                        </p:tgtEl>
                                        <p:attrNameLst>
                                          <p:attrName>style.visibility</p:attrName>
                                        </p:attrNameLst>
                                      </p:cBhvr>
                                      <p:to>
                                        <p:strVal val="visible"/>
                                      </p:to>
                                    </p:set>
                                    <p:animEffect transition="in" filter="wipe(left)">
                                      <p:cBhvr>
                                        <p:cTn id="19" dur="1000"/>
                                        <p:tgtEl>
                                          <p:spTgt spid="492546">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492546">
                                            <p:txEl>
                                              <p:pRg st="4" end="4"/>
                                            </p:txEl>
                                          </p:spTgt>
                                        </p:tgtEl>
                                        <p:attrNameLst>
                                          <p:attrName>style.visibility</p:attrName>
                                        </p:attrNameLst>
                                      </p:cBhvr>
                                      <p:to>
                                        <p:strVal val="visible"/>
                                      </p:to>
                                    </p:set>
                                    <p:animEffect transition="in" filter="wipe(left)">
                                      <p:cBhvr>
                                        <p:cTn id="24" dur="1000"/>
                                        <p:tgtEl>
                                          <p:spTgt spid="492546">
                                            <p:txEl>
                                              <p:pRg st="4" end="4"/>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492546">
                                            <p:txEl>
                                              <p:pRg st="5" end="5"/>
                                            </p:txEl>
                                          </p:spTgt>
                                        </p:tgtEl>
                                        <p:attrNameLst>
                                          <p:attrName>style.visibility</p:attrName>
                                        </p:attrNameLst>
                                      </p:cBhvr>
                                      <p:to>
                                        <p:strVal val="visible"/>
                                      </p:to>
                                    </p:set>
                                    <p:animEffect transition="in" filter="wipe(left)">
                                      <p:cBhvr>
                                        <p:cTn id="29" dur="1000"/>
                                        <p:tgtEl>
                                          <p:spTgt spid="492546">
                                            <p:txEl>
                                              <p:pRg st="5" end="5"/>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492546">
                                            <p:txEl>
                                              <p:pRg st="6" end="6"/>
                                            </p:txEl>
                                          </p:spTgt>
                                        </p:tgtEl>
                                        <p:attrNameLst>
                                          <p:attrName>style.visibility</p:attrName>
                                        </p:attrNameLst>
                                      </p:cBhvr>
                                      <p:to>
                                        <p:strVal val="visible"/>
                                      </p:to>
                                    </p:set>
                                    <p:animEffect transition="in" filter="wipe(left)">
                                      <p:cBhvr>
                                        <p:cTn id="34" dur="1000"/>
                                        <p:tgtEl>
                                          <p:spTgt spid="492546">
                                            <p:txEl>
                                              <p:pRg st="6" end="6"/>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492546">
                                            <p:txEl>
                                              <p:pRg st="7" end="7"/>
                                            </p:txEl>
                                          </p:spTgt>
                                        </p:tgtEl>
                                        <p:attrNameLst>
                                          <p:attrName>style.visibility</p:attrName>
                                        </p:attrNameLst>
                                      </p:cBhvr>
                                      <p:to>
                                        <p:strVal val="visible"/>
                                      </p:to>
                                    </p:set>
                                    <p:animEffect transition="in" filter="wipe(left)">
                                      <p:cBhvr>
                                        <p:cTn id="39" dur="1000"/>
                                        <p:tgtEl>
                                          <p:spTgt spid="49254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3570" name="Rectangle 2"/>
          <p:cNvSpPr>
            <a:spLocks noGrp="1" noChangeArrowheads="1"/>
          </p:cNvSpPr>
          <p:nvPr>
            <p:ph type="body" idx="1"/>
          </p:nvPr>
        </p:nvSpPr>
        <p:spPr>
          <a:xfrm>
            <a:off x="0" y="76200"/>
            <a:ext cx="9296400" cy="6781800"/>
          </a:xfrm>
        </p:spPr>
        <p:txBody>
          <a:bodyPr/>
          <a:lstStyle/>
          <a:p>
            <a:pPr marL="571500" indent="-571500" eaLnBrk="1" hangingPunct="1">
              <a:spcBef>
                <a:spcPts val="600"/>
              </a:spcBef>
              <a:buFontTx/>
              <a:buNone/>
              <a:tabLst>
                <a:tab pos="571500" algn="l"/>
                <a:tab pos="1085850" algn="l"/>
                <a:tab pos="1543050" algn="l"/>
                <a:tab pos="3257550" algn="l"/>
                <a:tab pos="4351338" algn="l"/>
              </a:tabLst>
              <a:defRPr/>
            </a:pPr>
            <a:r>
              <a:rPr lang="en-US" altLang="zh-TW" sz="4000" b="1" dirty="0" smtClean="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rPr>
              <a:t>I	Dependable </a:t>
            </a:r>
            <a:r>
              <a:rPr lang="zh-TW" altLang="en-US" sz="4000" b="1" dirty="0" smtClean="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rPr>
              <a:t>來</a:t>
            </a:r>
            <a:r>
              <a:rPr lang="zh-TW" altLang="en-US" sz="4000" b="1" dirty="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rPr>
              <a:t>源可靠</a:t>
            </a:r>
          </a:p>
          <a:p>
            <a:pPr marL="571500" indent="-571500" eaLnBrk="1" hangingPunct="1">
              <a:spcBef>
                <a:spcPts val="600"/>
              </a:spcBef>
              <a:buFontTx/>
              <a:buNone/>
              <a:tabLst>
                <a:tab pos="571500" algn="l"/>
                <a:tab pos="1085850" algn="l"/>
                <a:tab pos="1543050" algn="l"/>
                <a:tab pos="3257550" algn="l"/>
                <a:tab pos="4351338" algn="l"/>
              </a:tabLst>
              <a:defRPr/>
            </a:pPr>
            <a:r>
              <a:rPr lang="zh-TW" altLang="en-US"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a:t>
            </a:r>
            <a:r>
              <a:rPr lang="en-US" altLang="zh-TW" sz="4000" b="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A	</a:t>
            </a:r>
            <a:r>
              <a:rPr lang="en-US" altLang="zh-CN" sz="4000" b="1" dirty="0" smtClean="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rPr>
              <a:t>God</a:t>
            </a:r>
            <a:r>
              <a:rPr lang="en-US" altLang="zh-CN" sz="4000" b="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a:t>
            </a: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a:t>
            </a: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 Dependable source </a:t>
            </a:r>
          </a:p>
          <a:p>
            <a:pPr marL="571500" indent="-571500" eaLnBrk="1" hangingPunct="1">
              <a:spcBef>
                <a:spcPts val="0"/>
              </a:spcBef>
              <a:buFontTx/>
              <a:buNone/>
              <a:tabLst>
                <a:tab pos="571500" algn="l"/>
                <a:tab pos="1085850" algn="l"/>
                <a:tab pos="1543050" algn="l"/>
                <a:tab pos="3257550" algn="l"/>
                <a:tab pos="4351338" algn="l"/>
              </a:tabLst>
              <a:defRPr/>
            </a:pPr>
            <a:r>
              <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	</a:t>
            </a: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	From God’s mind, thoughts, &amp; desire.</a:t>
            </a:r>
          </a:p>
          <a:p>
            <a:pPr marL="571500" indent="-571500" eaLnBrk="1" hangingPunct="1">
              <a:spcBef>
                <a:spcPts val="0"/>
              </a:spcBef>
              <a:buFontTx/>
              <a:buNone/>
              <a:tabLst>
                <a:tab pos="571500" algn="l"/>
                <a:tab pos="1085850" algn="l"/>
                <a:tab pos="1543050" algn="l"/>
                <a:tab pos="3257550" algn="l"/>
                <a:tab pos="4351338" algn="l"/>
              </a:tabLst>
              <a:defRPr/>
            </a:pPr>
            <a:r>
              <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	</a:t>
            </a: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	It’s all-powerful &amp; changes not…</a:t>
            </a:r>
            <a:endPar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endParaRPr>
          </a:p>
          <a:p>
            <a:pPr marL="571500" indent="-571500" eaLnBrk="1" hangingPunct="1">
              <a:spcBef>
                <a:spcPts val="1200"/>
              </a:spcBef>
              <a:buFontTx/>
              <a:buNone/>
              <a:tabLst>
                <a:tab pos="571500" algn="l"/>
                <a:tab pos="1085850" algn="l"/>
                <a:tab pos="1543050" algn="l"/>
                <a:tab pos="2057400" algn="l"/>
                <a:tab pos="4351338" algn="l"/>
              </a:tabLst>
              <a:defRPr/>
            </a:pPr>
            <a:r>
              <a:rPr lang="en-US" altLang="zh-TW" sz="4000" b="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a:t>
            </a:r>
            <a:r>
              <a:rPr lang="en-US" altLang="zh-TW" sz="4000" b="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B</a:t>
            </a:r>
            <a:r>
              <a:rPr lang="en-US" altLang="zh-TW" sz="4000" b="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a:t>
            </a:r>
            <a:r>
              <a:rPr lang="en-US" altLang="zh-CN" sz="4000" b="1" dirty="0" smtClean="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rPr>
              <a:t>Breathed </a:t>
            </a:r>
            <a:r>
              <a:rPr lang="zh-TW" altLang="en-US"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 </a:t>
            </a: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Dependable </a:t>
            </a:r>
            <a:r>
              <a:rPr lang="en-US" altLang="zh-CN"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transmission</a:t>
            </a:r>
            <a:endParaRPr lang="zh-TW" altLang="en-US" sz="4000" b="1" u="sng"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endParaRPr>
          </a:p>
          <a:p>
            <a:pPr marL="571500" indent="-571500" eaLnBrk="1" hangingPunct="1">
              <a:spcBef>
                <a:spcPts val="600"/>
              </a:spcBef>
              <a:buFontTx/>
              <a:buNone/>
              <a:tabLst>
                <a:tab pos="571500" algn="l"/>
                <a:tab pos="1085850" algn="l"/>
                <a:tab pos="1543050" algn="l"/>
                <a:tab pos="2057400" algn="l"/>
                <a:tab pos="4351338" algn="l"/>
              </a:tabLst>
              <a:defRPr/>
            </a:pPr>
            <a:r>
              <a:rPr lang="zh-TW" altLang="en-US"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a:t>
            </a: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1</a:t>
            </a:r>
            <a:r>
              <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a:t>
            </a: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God to man</a:t>
            </a:r>
            <a:r>
              <a:rPr lang="zh-TW" altLang="en-US"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a:t>
            </a: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by the Holy Spirit</a:t>
            </a:r>
            <a:endPar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endParaRPr>
          </a:p>
          <a:p>
            <a:pPr marL="571500" indent="-571500" eaLnBrk="1" hangingPunct="1">
              <a:spcBef>
                <a:spcPts val="600"/>
              </a:spcBef>
              <a:buFontTx/>
              <a:buNone/>
              <a:tabLst>
                <a:tab pos="571500" algn="l"/>
                <a:tab pos="1085850" algn="l"/>
                <a:tab pos="1543050" algn="l"/>
                <a:tab pos="2057400" algn="l"/>
                <a:tab pos="4351338" algn="l"/>
              </a:tabLst>
              <a:defRPr/>
            </a:pPr>
            <a:r>
              <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a:t>
            </a: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2</a:t>
            </a:r>
            <a:r>
              <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a:t>
            </a: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Man to man</a:t>
            </a:r>
            <a:r>
              <a:rPr lang="zh-TW" altLang="en-US"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a:t>
            </a: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copied word by </a:t>
            </a:r>
          </a:p>
          <a:p>
            <a:pPr marL="571500" indent="-571500" eaLnBrk="1" hangingPunct="1">
              <a:spcBef>
                <a:spcPts val="0"/>
              </a:spcBef>
              <a:buFontTx/>
              <a:buNone/>
              <a:tabLst>
                <a:tab pos="571500" algn="l"/>
                <a:tab pos="1085850" algn="l"/>
                <a:tab pos="1543050" algn="l"/>
                <a:tab pos="2057400" algn="l"/>
                <a:tab pos="4351338" algn="l"/>
              </a:tabLst>
              <a:defRPr/>
            </a:pPr>
            <a:r>
              <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a:t>
            </a: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word through tedious process</a:t>
            </a:r>
            <a:endParaRPr lang="zh-TW" altLang="en-US"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endParaRPr>
          </a:p>
        </p:txBody>
      </p:sp>
    </p:spTree>
    <p:extLst>
      <p:ext uri="{BB962C8B-B14F-4D97-AF65-F5344CB8AC3E}">
        <p14:creationId xmlns:p14="http://schemas.microsoft.com/office/powerpoint/2010/main" val="195613631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93570">
                                            <p:txEl>
                                              <p:pRg st="1" end="1"/>
                                            </p:txEl>
                                          </p:spTgt>
                                        </p:tgtEl>
                                        <p:attrNameLst>
                                          <p:attrName>style.visibility</p:attrName>
                                        </p:attrNameLst>
                                      </p:cBhvr>
                                      <p:to>
                                        <p:strVal val="visible"/>
                                      </p:to>
                                    </p:set>
                                    <p:animEffect transition="in" filter="wipe(left)">
                                      <p:cBhvr>
                                        <p:cTn id="7" dur="1000"/>
                                        <p:tgtEl>
                                          <p:spTgt spid="493570">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93570">
                                            <p:txEl>
                                              <p:pRg st="2" end="2"/>
                                            </p:txEl>
                                          </p:spTgt>
                                        </p:tgtEl>
                                        <p:attrNameLst>
                                          <p:attrName>style.visibility</p:attrName>
                                        </p:attrNameLst>
                                      </p:cBhvr>
                                      <p:to>
                                        <p:strVal val="visible"/>
                                      </p:to>
                                    </p:set>
                                    <p:animEffect transition="in" filter="wipe(left)">
                                      <p:cBhvr>
                                        <p:cTn id="12" dur="1000"/>
                                        <p:tgtEl>
                                          <p:spTgt spid="493570">
                                            <p:txEl>
                                              <p:pRg st="2" end="2"/>
                                            </p:txEl>
                                          </p:spTgt>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493570">
                                            <p:txEl>
                                              <p:pRg st="3" end="3"/>
                                            </p:txEl>
                                          </p:spTgt>
                                        </p:tgtEl>
                                        <p:attrNameLst>
                                          <p:attrName>style.visibility</p:attrName>
                                        </p:attrNameLst>
                                      </p:cBhvr>
                                      <p:to>
                                        <p:strVal val="visible"/>
                                      </p:to>
                                    </p:set>
                                    <p:animEffect transition="in" filter="wipe(left)">
                                      <p:cBhvr>
                                        <p:cTn id="16" dur="1000"/>
                                        <p:tgtEl>
                                          <p:spTgt spid="493570">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493570">
                                            <p:txEl>
                                              <p:pRg st="4" end="4"/>
                                            </p:txEl>
                                          </p:spTgt>
                                        </p:tgtEl>
                                        <p:attrNameLst>
                                          <p:attrName>style.visibility</p:attrName>
                                        </p:attrNameLst>
                                      </p:cBhvr>
                                      <p:to>
                                        <p:strVal val="visible"/>
                                      </p:to>
                                    </p:set>
                                    <p:animEffect transition="in" filter="wipe(left)">
                                      <p:cBhvr>
                                        <p:cTn id="21" dur="1000"/>
                                        <p:tgtEl>
                                          <p:spTgt spid="493570">
                                            <p:txEl>
                                              <p:pRg st="4" end="4"/>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493570">
                                            <p:txEl>
                                              <p:pRg st="5" end="5"/>
                                            </p:txEl>
                                          </p:spTgt>
                                        </p:tgtEl>
                                        <p:attrNameLst>
                                          <p:attrName>style.visibility</p:attrName>
                                        </p:attrNameLst>
                                      </p:cBhvr>
                                      <p:to>
                                        <p:strVal val="visible"/>
                                      </p:to>
                                    </p:set>
                                    <p:animEffect transition="in" filter="wipe(left)">
                                      <p:cBhvr>
                                        <p:cTn id="26" dur="1000"/>
                                        <p:tgtEl>
                                          <p:spTgt spid="493570">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493570">
                                            <p:txEl>
                                              <p:pRg st="6" end="6"/>
                                            </p:txEl>
                                          </p:spTgt>
                                        </p:tgtEl>
                                        <p:attrNameLst>
                                          <p:attrName>style.visibility</p:attrName>
                                        </p:attrNameLst>
                                      </p:cBhvr>
                                      <p:to>
                                        <p:strVal val="visible"/>
                                      </p:to>
                                    </p:set>
                                    <p:animEffect transition="in" filter="wipe(left)">
                                      <p:cBhvr>
                                        <p:cTn id="31" dur="1000"/>
                                        <p:tgtEl>
                                          <p:spTgt spid="493570">
                                            <p:txEl>
                                              <p:pRg st="6" end="6"/>
                                            </p:txEl>
                                          </p:spTgt>
                                        </p:tgtEl>
                                      </p:cBhvr>
                                    </p:animEffect>
                                  </p:childTnLst>
                                </p:cTn>
                              </p:par>
                            </p:childTnLst>
                          </p:cTn>
                        </p:par>
                        <p:par>
                          <p:cTn id="32" fill="hold">
                            <p:stCondLst>
                              <p:cond delay="1000"/>
                            </p:stCondLst>
                            <p:childTnLst>
                              <p:par>
                                <p:cTn id="33" presetID="22" presetClass="entr" presetSubtype="8" fill="hold" grpId="0" nodeType="afterEffect">
                                  <p:stCondLst>
                                    <p:cond delay="0"/>
                                  </p:stCondLst>
                                  <p:childTnLst>
                                    <p:set>
                                      <p:cBhvr>
                                        <p:cTn id="34" dur="1" fill="hold">
                                          <p:stCondLst>
                                            <p:cond delay="0"/>
                                          </p:stCondLst>
                                        </p:cTn>
                                        <p:tgtEl>
                                          <p:spTgt spid="493570">
                                            <p:txEl>
                                              <p:pRg st="7" end="7"/>
                                            </p:txEl>
                                          </p:spTgt>
                                        </p:tgtEl>
                                        <p:attrNameLst>
                                          <p:attrName>style.visibility</p:attrName>
                                        </p:attrNameLst>
                                      </p:cBhvr>
                                      <p:to>
                                        <p:strVal val="visible"/>
                                      </p:to>
                                    </p:set>
                                    <p:animEffect transition="in" filter="wipe(left)">
                                      <p:cBhvr>
                                        <p:cTn id="35" dur="1000"/>
                                        <p:tgtEl>
                                          <p:spTgt spid="493570">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3570"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3570" name="Rectangle 2"/>
          <p:cNvSpPr>
            <a:spLocks noGrp="1" noChangeArrowheads="1"/>
          </p:cNvSpPr>
          <p:nvPr>
            <p:ph type="body" idx="1"/>
          </p:nvPr>
        </p:nvSpPr>
        <p:spPr>
          <a:xfrm>
            <a:off x="0" y="76200"/>
            <a:ext cx="9296400" cy="6781800"/>
          </a:xfrm>
        </p:spPr>
        <p:txBody>
          <a:bodyPr/>
          <a:lstStyle/>
          <a:p>
            <a:pPr marL="571500" indent="-571500" eaLnBrk="1" hangingPunct="1">
              <a:spcBef>
                <a:spcPts val="600"/>
              </a:spcBef>
              <a:buFontTx/>
              <a:buNone/>
              <a:tabLst>
                <a:tab pos="571500" algn="l"/>
                <a:tab pos="1085850" algn="l"/>
                <a:tab pos="1543050" algn="l"/>
                <a:tab pos="3257550" algn="l"/>
                <a:tab pos="4351338" algn="l"/>
              </a:tabLst>
              <a:defRPr/>
            </a:pPr>
            <a:r>
              <a:rPr lang="en-US" altLang="zh-TW" sz="4000" b="1" dirty="0" smtClean="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rPr>
              <a:t>II	Effectual </a:t>
            </a:r>
            <a:r>
              <a:rPr lang="zh-CN" altLang="en-US" sz="4000" b="1" dirty="0" smtClean="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rPr>
              <a:t>功效卓著</a:t>
            </a:r>
            <a:endParaRPr lang="zh-TW" altLang="en-US" sz="4000" b="1" dirty="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endParaRPr>
          </a:p>
          <a:p>
            <a:pPr marL="571500" indent="-571500" eaLnBrk="1" hangingPunct="1">
              <a:spcBef>
                <a:spcPts val="600"/>
              </a:spcBef>
              <a:buFontTx/>
              <a:buNone/>
              <a:tabLst>
                <a:tab pos="571500" algn="l"/>
                <a:tab pos="1085850" algn="l"/>
                <a:tab pos="1543050" algn="l"/>
                <a:tab pos="3257550" algn="l"/>
                <a:tab pos="4351338" algn="l"/>
              </a:tabLst>
              <a:defRPr/>
            </a:pPr>
            <a:r>
              <a:rPr lang="zh-TW" altLang="en-US"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a:t>
            </a:r>
            <a:r>
              <a:rPr lang="en-US" altLang="zh-TW" sz="4000" b="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A	</a:t>
            </a:r>
            <a:r>
              <a:rPr lang="en-US" altLang="zh-CN" sz="4000" b="1" dirty="0" smtClean="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rPr>
              <a:t>Teaching </a:t>
            </a:r>
            <a:r>
              <a:rPr lang="en-US" altLang="zh-CN"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man to know Him </a:t>
            </a:r>
            <a:r>
              <a:rPr lang="zh-CN" altLang="en-US" sz="4000" b="1" dirty="0" smtClean="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rPr>
              <a:t>教训</a:t>
            </a:r>
            <a:r>
              <a:rPr lang="en-US" altLang="zh-CN" sz="4000" b="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a:t>
            </a:r>
            <a:r>
              <a:rPr lang="zh-CN" altLang="en-US" sz="4000" b="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导</a:t>
            </a:r>
            <a:r>
              <a:rPr lang="en-US" altLang="zh-CN" sz="4000" b="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a:t>
            </a:r>
            <a:endParaRPr lang="en-US" altLang="zh-CN"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endParaRPr>
          </a:p>
          <a:p>
            <a:pPr marL="571500" indent="-571500" eaLnBrk="1" hangingPunct="1">
              <a:spcBef>
                <a:spcPts val="600"/>
              </a:spcBef>
              <a:buFontTx/>
              <a:buNone/>
              <a:tabLst>
                <a:tab pos="571500" algn="l"/>
                <a:tab pos="1085850" algn="l"/>
                <a:tab pos="1543050" algn="l"/>
                <a:tab pos="3257550" algn="l"/>
                <a:tab pos="4351338" algn="l"/>
              </a:tabLst>
              <a:defRPr/>
            </a:pPr>
            <a:r>
              <a:rPr lang="en-US" altLang="zh-TW" sz="4000" b="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	</a:t>
            </a:r>
            <a:r>
              <a:rPr lang="en-US" altLang="zh-TW" sz="4000" b="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B	</a:t>
            </a:r>
            <a:r>
              <a:rPr lang="en-US" altLang="zh-TW" sz="4000" b="1" dirty="0" smtClean="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Rebuking</a:t>
            </a:r>
            <a:r>
              <a:rPr lang="en-US" altLang="zh-TW" sz="4000" b="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 </a:t>
            </a:r>
            <a:r>
              <a:rPr lang="en-US" altLang="zh-CN"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man to know his </a:t>
            </a:r>
            <a:r>
              <a:rPr lang="en-US" altLang="zh-CN"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wayward- </a:t>
            </a:r>
            <a:endParaRPr lang="en-US" altLang="zh-CN"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endParaRPr>
          </a:p>
          <a:p>
            <a:pPr marL="571500" indent="-571500" eaLnBrk="1" hangingPunct="1">
              <a:spcBef>
                <a:spcPts val="0"/>
              </a:spcBef>
              <a:buFontTx/>
              <a:buNone/>
              <a:tabLst>
                <a:tab pos="571500" algn="l"/>
                <a:tab pos="1085850" algn="l"/>
                <a:tab pos="1543050" algn="l"/>
                <a:tab pos="3257550" algn="l"/>
                <a:tab pos="4351338" algn="l"/>
              </a:tabLst>
              <a:defRPr/>
            </a:pPr>
            <a:r>
              <a:rPr lang="en-US" altLang="zh-CN"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	</a:t>
            </a:r>
            <a:r>
              <a:rPr lang="en-US" altLang="zh-CN"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		ness &amp; helplessness </a:t>
            </a:r>
            <a:r>
              <a:rPr lang="en-US" altLang="zh-TW" sz="4000" b="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a:t>
            </a:r>
            <a:r>
              <a:rPr lang="zh-CN" altLang="en-US" sz="4000" b="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监</a:t>
            </a:r>
            <a:r>
              <a:rPr lang="en-US" altLang="zh-TW" sz="4000" b="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a:t>
            </a:r>
            <a:r>
              <a:rPr lang="zh-CN" altLang="en-US" sz="4000" b="1" dirty="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督责</a:t>
            </a:r>
            <a:r>
              <a:rPr lang="en-US" altLang="zh-CN" sz="4000" b="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a:t>
            </a:r>
            <a:r>
              <a:rPr lang="zh-CN" altLang="en-US" sz="4000" b="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备</a:t>
            </a:r>
            <a:r>
              <a:rPr lang="en-US" altLang="zh-CN" sz="4000" b="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 </a:t>
            </a:r>
            <a:endParaRPr lang="en-US" altLang="zh-CN"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endParaRPr>
          </a:p>
          <a:p>
            <a:pPr marL="571500" indent="-571500" eaLnBrk="1" hangingPunct="1">
              <a:spcBef>
                <a:spcPts val="600"/>
              </a:spcBef>
              <a:buFontTx/>
              <a:buNone/>
              <a:tabLst>
                <a:tab pos="571500" algn="l"/>
                <a:tab pos="1085850" algn="l"/>
                <a:tab pos="1543050" algn="l"/>
                <a:tab pos="3257550" algn="l"/>
                <a:tab pos="4351338" algn="l"/>
              </a:tabLst>
              <a:defRPr/>
            </a:pPr>
            <a:r>
              <a:rPr lang="en-US" altLang="zh-CN" sz="4000" b="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	C	</a:t>
            </a:r>
            <a:r>
              <a:rPr lang="en-US" altLang="zh-CN" sz="4000" b="1" dirty="0" smtClean="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Correcting </a:t>
            </a:r>
            <a:r>
              <a:rPr lang="en-US" altLang="zh-CN"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or guiding man </a:t>
            </a:r>
            <a:r>
              <a:rPr lang="en-US" altLang="zh-CN"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back to the </a:t>
            </a:r>
            <a:endParaRPr lang="en-US" altLang="zh-CN"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endParaRPr>
          </a:p>
          <a:p>
            <a:pPr marL="571500" indent="-571500" eaLnBrk="1" hangingPunct="1">
              <a:spcBef>
                <a:spcPts val="0"/>
              </a:spcBef>
              <a:buFontTx/>
              <a:buNone/>
              <a:tabLst>
                <a:tab pos="571500" algn="l"/>
                <a:tab pos="1085850" algn="l"/>
                <a:tab pos="1543050" algn="l"/>
                <a:tab pos="3257550" algn="l"/>
                <a:tab pos="4351338" algn="l"/>
              </a:tabLst>
              <a:defRPr/>
            </a:pPr>
            <a:r>
              <a:rPr lang="en-US" altLang="zh-CN"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	</a:t>
            </a:r>
            <a:r>
              <a:rPr lang="en-US" altLang="zh-CN"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		right path </a:t>
            </a:r>
            <a:r>
              <a:rPr lang="zh-CN" altLang="en-US" sz="4000" b="1" dirty="0" smtClean="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使</a:t>
            </a:r>
            <a:r>
              <a:rPr lang="zh-CN" altLang="en-US" sz="4000" b="1" dirty="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人归正 </a:t>
            </a:r>
            <a:r>
              <a:rPr lang="en-US" altLang="zh-CN" sz="4000" b="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a:t>
            </a:r>
            <a:r>
              <a:rPr lang="en-US" altLang="zh-CN" sz="4000" b="1" dirty="0" smtClean="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 </a:t>
            </a:r>
            <a:r>
              <a:rPr lang="en-US" altLang="zh-CN"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repentance</a:t>
            </a:r>
            <a:endParaRPr lang="en-US" altLang="zh-CN" sz="4000" b="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endParaRPr>
          </a:p>
          <a:p>
            <a:pPr marL="571500" indent="-571500" eaLnBrk="1" hangingPunct="1">
              <a:spcBef>
                <a:spcPts val="600"/>
              </a:spcBef>
              <a:buFontTx/>
              <a:buNone/>
              <a:tabLst>
                <a:tab pos="571500" algn="l"/>
                <a:tab pos="1085850" algn="l"/>
                <a:tab pos="1543050" algn="l"/>
                <a:tab pos="3257550" algn="l"/>
                <a:tab pos="4351338" algn="l"/>
              </a:tabLst>
              <a:defRPr/>
            </a:pPr>
            <a:r>
              <a:rPr lang="en-US" altLang="zh-CN" sz="4000" b="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	</a:t>
            </a:r>
            <a:r>
              <a:rPr lang="en-US" altLang="zh-CN" sz="4000" b="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D</a:t>
            </a:r>
            <a:r>
              <a:rPr lang="en-US" altLang="zh-CN" sz="4000" b="1" dirty="0" smtClean="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	Training in righteousness </a:t>
            </a:r>
            <a:r>
              <a:rPr lang="en-US" altLang="zh-CN"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as a way of</a:t>
            </a:r>
          </a:p>
          <a:p>
            <a:pPr marL="571500" indent="-571500" eaLnBrk="1" hangingPunct="1">
              <a:spcBef>
                <a:spcPts val="0"/>
              </a:spcBef>
              <a:buFontTx/>
              <a:buNone/>
              <a:tabLst>
                <a:tab pos="571500" algn="l"/>
                <a:tab pos="1085850" algn="l"/>
                <a:tab pos="1543050" algn="l"/>
                <a:tab pos="3257550" algn="l"/>
                <a:tab pos="4351338" algn="l"/>
              </a:tabLst>
              <a:defRPr/>
            </a:pPr>
            <a:r>
              <a:rPr lang="en-US" altLang="zh-CN"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	</a:t>
            </a:r>
            <a:r>
              <a:rPr lang="en-US" altLang="zh-CN"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		life</a:t>
            </a:r>
            <a:r>
              <a:rPr lang="zh-TW" altLang="en-US"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 </a:t>
            </a: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so as to </a:t>
            </a:r>
            <a:r>
              <a:rPr lang="en-US" altLang="zh-TW" sz="4000" i="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“act justly and to love</a:t>
            </a:r>
          </a:p>
          <a:p>
            <a:pPr marL="571500" indent="-571500" eaLnBrk="1" hangingPunct="1">
              <a:spcBef>
                <a:spcPts val="0"/>
              </a:spcBef>
              <a:buFontTx/>
              <a:buNone/>
              <a:tabLst>
                <a:tab pos="571500" algn="l"/>
                <a:tab pos="1085850" algn="l"/>
                <a:tab pos="1543050" algn="l"/>
                <a:tab pos="3257550" algn="l"/>
                <a:tab pos="4351338" algn="l"/>
              </a:tabLst>
              <a:defRPr/>
            </a:pPr>
            <a:r>
              <a:rPr lang="en-US" altLang="zh-TW" sz="4000" i="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	</a:t>
            </a:r>
            <a:r>
              <a:rPr lang="en-US" altLang="zh-TW" sz="4000" i="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		mercy…”</a:t>
            </a:r>
            <a:r>
              <a:rPr lang="en-US" altLang="zh-TW" sz="4000" i="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 </a:t>
            </a:r>
            <a:r>
              <a:rPr lang="en-US" altLang="zh-TW" sz="4000" i="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(Micah 6:8) </a:t>
            </a:r>
            <a:r>
              <a:rPr lang="zh-CN" altLang="en-US" sz="4000" b="1" dirty="0" smtClean="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教导</a:t>
            </a:r>
            <a:r>
              <a:rPr lang="zh-CN" altLang="en-US" sz="4000" b="1" dirty="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人学义</a:t>
            </a:r>
            <a:endPar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endParaRPr>
          </a:p>
          <a:p>
            <a:pPr marL="571500" indent="-571500" eaLnBrk="1" hangingPunct="1">
              <a:spcBef>
                <a:spcPts val="0"/>
              </a:spcBef>
              <a:buFontTx/>
              <a:buNone/>
              <a:tabLst>
                <a:tab pos="571500" algn="l"/>
                <a:tab pos="1085850" algn="l"/>
                <a:tab pos="1543050" algn="l"/>
                <a:tab pos="5943600" algn="l"/>
              </a:tabLst>
              <a:defRPr/>
            </a:pP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				</a:t>
            </a:r>
          </a:p>
        </p:txBody>
      </p:sp>
    </p:spTree>
    <p:extLst>
      <p:ext uri="{BB962C8B-B14F-4D97-AF65-F5344CB8AC3E}">
        <p14:creationId xmlns:p14="http://schemas.microsoft.com/office/powerpoint/2010/main" val="30176022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93570">
                                            <p:txEl>
                                              <p:pRg st="1" end="1"/>
                                            </p:txEl>
                                          </p:spTgt>
                                        </p:tgtEl>
                                        <p:attrNameLst>
                                          <p:attrName>style.visibility</p:attrName>
                                        </p:attrNameLst>
                                      </p:cBhvr>
                                      <p:to>
                                        <p:strVal val="visible"/>
                                      </p:to>
                                    </p:set>
                                    <p:animEffect transition="in" filter="wipe(left)">
                                      <p:cBhvr>
                                        <p:cTn id="7" dur="1000"/>
                                        <p:tgtEl>
                                          <p:spTgt spid="493570">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93570">
                                            <p:txEl>
                                              <p:pRg st="2" end="2"/>
                                            </p:txEl>
                                          </p:spTgt>
                                        </p:tgtEl>
                                        <p:attrNameLst>
                                          <p:attrName>style.visibility</p:attrName>
                                        </p:attrNameLst>
                                      </p:cBhvr>
                                      <p:to>
                                        <p:strVal val="visible"/>
                                      </p:to>
                                    </p:set>
                                    <p:animEffect transition="in" filter="wipe(left)">
                                      <p:cBhvr>
                                        <p:cTn id="12" dur="1000"/>
                                        <p:tgtEl>
                                          <p:spTgt spid="493570">
                                            <p:txEl>
                                              <p:pRg st="2" end="2"/>
                                            </p:txEl>
                                          </p:spTgt>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493570">
                                            <p:txEl>
                                              <p:pRg st="3" end="3"/>
                                            </p:txEl>
                                          </p:spTgt>
                                        </p:tgtEl>
                                        <p:attrNameLst>
                                          <p:attrName>style.visibility</p:attrName>
                                        </p:attrNameLst>
                                      </p:cBhvr>
                                      <p:to>
                                        <p:strVal val="visible"/>
                                      </p:to>
                                    </p:set>
                                    <p:animEffect transition="in" filter="wipe(left)">
                                      <p:cBhvr>
                                        <p:cTn id="16" dur="1000"/>
                                        <p:tgtEl>
                                          <p:spTgt spid="493570">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493570">
                                            <p:txEl>
                                              <p:pRg st="4" end="4"/>
                                            </p:txEl>
                                          </p:spTgt>
                                        </p:tgtEl>
                                        <p:attrNameLst>
                                          <p:attrName>style.visibility</p:attrName>
                                        </p:attrNameLst>
                                      </p:cBhvr>
                                      <p:to>
                                        <p:strVal val="visible"/>
                                      </p:to>
                                    </p:set>
                                    <p:animEffect transition="in" filter="wipe(left)">
                                      <p:cBhvr>
                                        <p:cTn id="21" dur="1000"/>
                                        <p:tgtEl>
                                          <p:spTgt spid="493570">
                                            <p:txEl>
                                              <p:pRg st="4" end="4"/>
                                            </p:txEl>
                                          </p:spTgt>
                                        </p:tgtEl>
                                      </p:cBhvr>
                                    </p:animEffect>
                                  </p:childTnLst>
                                </p:cTn>
                              </p:par>
                            </p:childTnLst>
                          </p:cTn>
                        </p:par>
                        <p:par>
                          <p:cTn id="22" fill="hold">
                            <p:stCondLst>
                              <p:cond delay="1000"/>
                            </p:stCondLst>
                            <p:childTnLst>
                              <p:par>
                                <p:cTn id="23" presetID="22" presetClass="entr" presetSubtype="8" fill="hold" grpId="0" nodeType="afterEffect">
                                  <p:stCondLst>
                                    <p:cond delay="0"/>
                                  </p:stCondLst>
                                  <p:childTnLst>
                                    <p:set>
                                      <p:cBhvr>
                                        <p:cTn id="24" dur="1" fill="hold">
                                          <p:stCondLst>
                                            <p:cond delay="0"/>
                                          </p:stCondLst>
                                        </p:cTn>
                                        <p:tgtEl>
                                          <p:spTgt spid="493570">
                                            <p:txEl>
                                              <p:pRg st="5" end="5"/>
                                            </p:txEl>
                                          </p:spTgt>
                                        </p:tgtEl>
                                        <p:attrNameLst>
                                          <p:attrName>style.visibility</p:attrName>
                                        </p:attrNameLst>
                                      </p:cBhvr>
                                      <p:to>
                                        <p:strVal val="visible"/>
                                      </p:to>
                                    </p:set>
                                    <p:animEffect transition="in" filter="wipe(left)">
                                      <p:cBhvr>
                                        <p:cTn id="25" dur="1000"/>
                                        <p:tgtEl>
                                          <p:spTgt spid="493570">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493570">
                                            <p:txEl>
                                              <p:pRg st="6" end="6"/>
                                            </p:txEl>
                                          </p:spTgt>
                                        </p:tgtEl>
                                        <p:attrNameLst>
                                          <p:attrName>style.visibility</p:attrName>
                                        </p:attrNameLst>
                                      </p:cBhvr>
                                      <p:to>
                                        <p:strVal val="visible"/>
                                      </p:to>
                                    </p:set>
                                    <p:animEffect transition="in" filter="wipe(left)">
                                      <p:cBhvr>
                                        <p:cTn id="30" dur="1000"/>
                                        <p:tgtEl>
                                          <p:spTgt spid="493570">
                                            <p:txEl>
                                              <p:pRg st="6" end="6"/>
                                            </p:txEl>
                                          </p:spTgt>
                                        </p:tgtEl>
                                      </p:cBhvr>
                                    </p:animEffect>
                                  </p:childTnLst>
                                </p:cTn>
                              </p:par>
                            </p:childTnLst>
                          </p:cTn>
                        </p:par>
                        <p:par>
                          <p:cTn id="31" fill="hold">
                            <p:stCondLst>
                              <p:cond delay="1000"/>
                            </p:stCondLst>
                            <p:childTnLst>
                              <p:par>
                                <p:cTn id="32" presetID="22" presetClass="entr" presetSubtype="8" fill="hold" grpId="0" nodeType="afterEffect">
                                  <p:stCondLst>
                                    <p:cond delay="0"/>
                                  </p:stCondLst>
                                  <p:childTnLst>
                                    <p:set>
                                      <p:cBhvr>
                                        <p:cTn id="33" dur="1" fill="hold">
                                          <p:stCondLst>
                                            <p:cond delay="0"/>
                                          </p:stCondLst>
                                        </p:cTn>
                                        <p:tgtEl>
                                          <p:spTgt spid="493570">
                                            <p:txEl>
                                              <p:pRg st="7" end="7"/>
                                            </p:txEl>
                                          </p:spTgt>
                                        </p:tgtEl>
                                        <p:attrNameLst>
                                          <p:attrName>style.visibility</p:attrName>
                                        </p:attrNameLst>
                                      </p:cBhvr>
                                      <p:to>
                                        <p:strVal val="visible"/>
                                      </p:to>
                                    </p:set>
                                    <p:animEffect transition="in" filter="wipe(left)">
                                      <p:cBhvr>
                                        <p:cTn id="34" dur="1000"/>
                                        <p:tgtEl>
                                          <p:spTgt spid="493570">
                                            <p:txEl>
                                              <p:pRg st="7" end="7"/>
                                            </p:txEl>
                                          </p:spTgt>
                                        </p:tgtEl>
                                      </p:cBhvr>
                                    </p:animEffect>
                                  </p:childTnLst>
                                </p:cTn>
                              </p:par>
                            </p:childTnLst>
                          </p:cTn>
                        </p:par>
                        <p:par>
                          <p:cTn id="35" fill="hold">
                            <p:stCondLst>
                              <p:cond delay="2000"/>
                            </p:stCondLst>
                            <p:childTnLst>
                              <p:par>
                                <p:cTn id="36" presetID="22" presetClass="entr" presetSubtype="8" fill="hold" grpId="0" nodeType="afterEffect">
                                  <p:stCondLst>
                                    <p:cond delay="0"/>
                                  </p:stCondLst>
                                  <p:childTnLst>
                                    <p:set>
                                      <p:cBhvr>
                                        <p:cTn id="37" dur="1" fill="hold">
                                          <p:stCondLst>
                                            <p:cond delay="0"/>
                                          </p:stCondLst>
                                        </p:cTn>
                                        <p:tgtEl>
                                          <p:spTgt spid="493570">
                                            <p:txEl>
                                              <p:pRg st="8" end="8"/>
                                            </p:txEl>
                                          </p:spTgt>
                                        </p:tgtEl>
                                        <p:attrNameLst>
                                          <p:attrName>style.visibility</p:attrName>
                                        </p:attrNameLst>
                                      </p:cBhvr>
                                      <p:to>
                                        <p:strVal val="visible"/>
                                      </p:to>
                                    </p:set>
                                    <p:animEffect transition="in" filter="wipe(left)">
                                      <p:cBhvr>
                                        <p:cTn id="38" dur="1000"/>
                                        <p:tgtEl>
                                          <p:spTgt spid="493570">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3570"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3570" name="Rectangle 2"/>
          <p:cNvSpPr>
            <a:spLocks noGrp="1" noChangeArrowheads="1"/>
          </p:cNvSpPr>
          <p:nvPr>
            <p:ph type="body" idx="1"/>
          </p:nvPr>
        </p:nvSpPr>
        <p:spPr>
          <a:xfrm>
            <a:off x="0" y="76200"/>
            <a:ext cx="9296400" cy="6781800"/>
          </a:xfrm>
        </p:spPr>
        <p:txBody>
          <a:bodyPr/>
          <a:lstStyle/>
          <a:p>
            <a:pPr marL="571500" indent="-571500" eaLnBrk="1" hangingPunct="1">
              <a:spcBef>
                <a:spcPts val="600"/>
              </a:spcBef>
              <a:buFontTx/>
              <a:buNone/>
              <a:tabLst>
                <a:tab pos="571500" algn="l"/>
                <a:tab pos="1085850" algn="l"/>
                <a:tab pos="1543050" algn="l"/>
                <a:tab pos="3257550" algn="l"/>
                <a:tab pos="4351338" algn="l"/>
              </a:tabLst>
              <a:defRPr/>
            </a:pPr>
            <a:r>
              <a:rPr lang="en-US" altLang="zh-TW" sz="4000" b="1" dirty="0" smtClean="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rPr>
              <a:t>III	Purposeful </a:t>
            </a:r>
            <a:r>
              <a:rPr lang="zh-CN" altLang="en-US" sz="4000" b="1" dirty="0" smtClean="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rPr>
              <a:t>目的明确</a:t>
            </a:r>
            <a:endParaRPr lang="zh-TW" altLang="en-US" sz="4000" b="1" dirty="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endParaRPr>
          </a:p>
          <a:p>
            <a:pPr marL="571500" indent="-571500" eaLnBrk="1" hangingPunct="1">
              <a:spcBef>
                <a:spcPts val="600"/>
              </a:spcBef>
              <a:buFontTx/>
              <a:buNone/>
              <a:tabLst>
                <a:tab pos="571500" algn="l"/>
                <a:tab pos="1085850" algn="l"/>
                <a:tab pos="1543050" algn="l"/>
                <a:tab pos="3257550" algn="l"/>
                <a:tab pos="4351338" algn="l"/>
              </a:tabLst>
              <a:defRPr/>
            </a:pPr>
            <a:r>
              <a:rPr lang="zh-TW" altLang="en-US"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a:t>
            </a:r>
            <a:r>
              <a:rPr lang="en-US" altLang="zh-TW" sz="4000" b="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A	</a:t>
            </a:r>
            <a:r>
              <a:rPr lang="en-US" altLang="zh-TW" sz="4000" b="1" dirty="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rPr>
              <a:t>t</a:t>
            </a:r>
            <a:r>
              <a:rPr lang="en-US" altLang="zh-CN" sz="4000" b="1" dirty="0" smtClean="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rPr>
              <a:t>horoughly equipped </a:t>
            </a:r>
            <a:r>
              <a:rPr lang="zh-CN" altLang="en-US" sz="4000" b="1" dirty="0" smtClean="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rPr>
              <a:t>得以完全</a:t>
            </a:r>
            <a:endParaRPr lang="en-US" altLang="zh-CN" sz="4000" b="1" dirty="0" smtClean="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endParaRPr>
          </a:p>
          <a:p>
            <a:pPr marL="571500" indent="-571500" eaLnBrk="1" hangingPunct="1">
              <a:spcBef>
                <a:spcPts val="0"/>
              </a:spcBef>
              <a:buFontTx/>
              <a:buNone/>
              <a:tabLst>
                <a:tab pos="571500" algn="l"/>
                <a:tab pos="1085850" algn="l"/>
                <a:tab pos="1543050" algn="l"/>
                <a:tab pos="3257550" algn="l"/>
                <a:tab pos="4351338" algn="l"/>
              </a:tabLst>
              <a:defRPr/>
            </a:pPr>
            <a:r>
              <a:rPr lang="en-US" altLang="zh-TW" sz="4000" b="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	</a:t>
            </a:r>
            <a:r>
              <a:rPr lang="en-US" altLang="zh-TW" sz="4000" b="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		</a:t>
            </a: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to be ready for HIS purpose</a:t>
            </a:r>
          </a:p>
          <a:p>
            <a:pPr marL="571500" indent="-571500" eaLnBrk="1" hangingPunct="1">
              <a:spcBef>
                <a:spcPts val="0"/>
              </a:spcBef>
              <a:buFontTx/>
              <a:buNone/>
              <a:tabLst>
                <a:tab pos="571500" algn="l"/>
                <a:tab pos="1085850" algn="l"/>
                <a:tab pos="1543050" algn="l"/>
                <a:tab pos="3257550" algn="l"/>
                <a:tab pos="4351338" algn="l"/>
              </a:tabLst>
              <a:defRPr/>
            </a:pPr>
            <a:r>
              <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	</a:t>
            </a:r>
            <a:r>
              <a:rPr lang="en-US" altLang="zh-TW" sz="4000" b="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B	</a:t>
            </a:r>
            <a:r>
              <a:rPr lang="en-US" altLang="zh-TW" sz="4000" b="1" dirty="0" smtClean="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for every good work </a:t>
            </a:r>
            <a:r>
              <a:rPr lang="zh-CN" altLang="en-US" sz="4000" b="1" dirty="0" smtClean="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預被行各样</a:t>
            </a:r>
            <a:r>
              <a:rPr lang="zh-CN" altLang="en-US" sz="4000" b="1" u="sng" dirty="0" smtClean="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善事</a:t>
            </a:r>
            <a:endParaRPr lang="en-US" altLang="zh-TW" sz="4000" b="1" u="sng" dirty="0" smtClean="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endParaRPr>
          </a:p>
          <a:p>
            <a:pPr marL="571500" indent="-571500" eaLnBrk="1" hangingPunct="1">
              <a:spcBef>
                <a:spcPts val="0"/>
              </a:spcBef>
              <a:buFontTx/>
              <a:buNone/>
              <a:tabLst>
                <a:tab pos="571500" algn="l"/>
                <a:tab pos="1085850" algn="l"/>
                <a:tab pos="1543050" algn="l"/>
                <a:tab pos="3257550" algn="l"/>
                <a:tab pos="4351338" algn="l"/>
              </a:tabLst>
              <a:defRPr/>
            </a:pPr>
            <a:r>
              <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		</a:t>
            </a: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a:t>
            </a:r>
            <a:r>
              <a:rPr lang="en-US" altLang="zh-TW" sz="4000" i="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For </a:t>
            </a:r>
            <a:r>
              <a:rPr lang="en-US" altLang="zh-TW" sz="4000" i="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we are God’s </a:t>
            </a:r>
            <a:r>
              <a:rPr lang="en-US" altLang="zh-TW" sz="4000" b="1" i="1" u="sng"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handiwork</a:t>
            </a:r>
            <a:r>
              <a:rPr lang="en-US" altLang="zh-TW" sz="4000" i="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 </a:t>
            </a:r>
            <a:r>
              <a:rPr lang="en-US" altLang="zh-TW" sz="4000" i="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created</a:t>
            </a:r>
          </a:p>
          <a:p>
            <a:pPr marL="571500" indent="-571500" eaLnBrk="1" hangingPunct="1">
              <a:spcBef>
                <a:spcPts val="0"/>
              </a:spcBef>
              <a:buFontTx/>
              <a:buNone/>
              <a:tabLst>
                <a:tab pos="571500" algn="l"/>
                <a:tab pos="1085850" algn="l"/>
                <a:tab pos="1543050" algn="l"/>
                <a:tab pos="3257550" algn="l"/>
                <a:tab pos="4351338" algn="l"/>
              </a:tabLst>
              <a:defRPr/>
            </a:pPr>
            <a:r>
              <a:rPr lang="en-US" altLang="zh-TW" sz="4000" i="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	</a:t>
            </a:r>
            <a:r>
              <a:rPr lang="en-US" altLang="zh-TW" sz="4000" i="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	in </a:t>
            </a:r>
            <a:r>
              <a:rPr lang="en-US" altLang="zh-TW" sz="4000" i="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Christ </a:t>
            </a:r>
            <a:r>
              <a:rPr lang="en-US" altLang="zh-TW" sz="4000" i="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Jesus </a:t>
            </a:r>
            <a:r>
              <a:rPr lang="en-US" altLang="zh-TW" sz="4000" i="1" u="sng"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to do </a:t>
            </a:r>
            <a:r>
              <a:rPr lang="en-US" altLang="zh-TW" sz="4000" b="1" i="1" u="sng"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good</a:t>
            </a:r>
            <a:r>
              <a:rPr lang="en-US" altLang="zh-TW" sz="4000" i="1" u="sng"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 works</a:t>
            </a:r>
            <a:r>
              <a:rPr lang="en-US" altLang="zh-TW" sz="4000" i="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a:t>
            </a:r>
            <a:r>
              <a:rPr lang="en-US" altLang="zh-TW" sz="4000" i="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	</a:t>
            </a:r>
            <a:r>
              <a:rPr lang="en-US" altLang="zh-TW" sz="4000" i="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	  </a:t>
            </a:r>
          </a:p>
          <a:p>
            <a:pPr marL="0" indent="0" eaLnBrk="1" hangingPunct="1">
              <a:spcBef>
                <a:spcPts val="0"/>
              </a:spcBef>
              <a:buFontTx/>
              <a:buNone/>
              <a:tabLst>
                <a:tab pos="6461125" algn="l"/>
              </a:tabLst>
              <a:defRPr/>
            </a:pPr>
            <a:r>
              <a:rPr lang="en-US" altLang="zh-CN" sz="4000" i="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	— Eph. 2:10</a:t>
            </a:r>
          </a:p>
          <a:p>
            <a:pPr marL="571500" indent="-571500" eaLnBrk="1" hangingPunct="1">
              <a:spcBef>
                <a:spcPts val="600"/>
              </a:spcBef>
              <a:buFontTx/>
              <a:buNone/>
              <a:tabLst>
                <a:tab pos="571500" algn="l"/>
                <a:tab pos="1085850" algn="l"/>
                <a:tab pos="1543050" algn="l"/>
                <a:tab pos="3600450" algn="l"/>
                <a:tab pos="4351338" algn="l"/>
              </a:tabLst>
              <a:defRPr/>
            </a:pPr>
            <a:r>
              <a:rPr lang="en-US" altLang="zh-TW" sz="4000" i="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	</a:t>
            </a: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	</a:t>
            </a:r>
            <a:r>
              <a:rPr lang="en-US" altLang="zh-CN"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We were made for a specific purpose:</a:t>
            </a:r>
          </a:p>
          <a:p>
            <a:pPr marL="571500" indent="-571500" eaLnBrk="1" hangingPunct="1">
              <a:spcBef>
                <a:spcPts val="600"/>
              </a:spcBef>
              <a:buFontTx/>
              <a:buNone/>
              <a:tabLst>
                <a:tab pos="571500" algn="l"/>
                <a:tab pos="1085850" algn="l"/>
                <a:tab pos="1543050" algn="l"/>
                <a:tab pos="3600450" algn="l"/>
                <a:tab pos="4351338" algn="l"/>
              </a:tabLst>
              <a:defRPr/>
            </a:pPr>
            <a:r>
              <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	</a:t>
            </a: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	</a:t>
            </a:r>
            <a:r>
              <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T</a:t>
            </a: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o do good work  good in His eye!</a:t>
            </a:r>
            <a:endPar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endParaRPr>
          </a:p>
        </p:txBody>
      </p:sp>
      <p:sp>
        <p:nvSpPr>
          <p:cNvPr id="2" name="Rectangle 1"/>
          <p:cNvSpPr/>
          <p:nvPr/>
        </p:nvSpPr>
        <p:spPr>
          <a:xfrm>
            <a:off x="1066800" y="3200400"/>
            <a:ext cx="8305801" cy="1323439"/>
          </a:xfrm>
          <a:prstGeom prst="rect">
            <a:avLst/>
          </a:prstGeom>
        </p:spPr>
        <p:txBody>
          <a:bodyPr wrap="square">
            <a:spAutoFit/>
          </a:bodyPr>
          <a:lstStyle/>
          <a:p>
            <a:pPr eaLnBrk="1" hangingPunct="1">
              <a:spcBef>
                <a:spcPts val="0"/>
              </a:spcBef>
              <a:buFontTx/>
              <a:buNone/>
              <a:tabLst>
                <a:tab pos="6751638" algn="l"/>
              </a:tabLst>
              <a:defRPr/>
            </a:pPr>
            <a:r>
              <a:rPr lang="en-US" altLang="zh-TW" sz="4000" i="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	</a:t>
            </a:r>
            <a:r>
              <a:rPr lang="en-US" altLang="zh-TW" sz="4000" i="1" u="sng"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which</a:t>
            </a:r>
          </a:p>
          <a:p>
            <a:pPr marL="571500" indent="-571500" eaLnBrk="1" hangingPunct="1">
              <a:spcBef>
                <a:spcPts val="0"/>
              </a:spcBef>
              <a:buFontTx/>
              <a:buNone/>
              <a:tabLst>
                <a:tab pos="571500" algn="l"/>
                <a:tab pos="1085850" algn="l"/>
                <a:tab pos="1543050" algn="l"/>
                <a:tab pos="3257550" algn="l"/>
                <a:tab pos="4351338" algn="l"/>
              </a:tabLst>
              <a:defRPr/>
            </a:pPr>
            <a:r>
              <a:rPr lang="en-US" altLang="zh-TW" sz="4000" i="1" u="sng"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God </a:t>
            </a:r>
            <a:r>
              <a:rPr lang="en-US" altLang="zh-TW" sz="4000" i="1" u="sng"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prepared in advance for </a:t>
            </a:r>
            <a:r>
              <a:rPr lang="en-US" altLang="zh-TW" sz="4000" i="1" u="sng"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us to </a:t>
            </a:r>
            <a:r>
              <a:rPr lang="en-US" altLang="zh-TW" sz="4000" i="1" u="sng"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do</a:t>
            </a:r>
            <a:r>
              <a:rPr lang="en-US" altLang="zh-TW" sz="4000" i="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sym typeface="Wingdings" panose="05000000000000000000" pitchFamily="2" charset="2"/>
              </a:rPr>
              <a:t>.”</a:t>
            </a:r>
            <a:endParaRPr lang="en-US" sz="4000" dirty="0"/>
          </a:p>
        </p:txBody>
      </p:sp>
    </p:spTree>
    <p:extLst>
      <p:ext uri="{BB962C8B-B14F-4D97-AF65-F5344CB8AC3E}">
        <p14:creationId xmlns:p14="http://schemas.microsoft.com/office/powerpoint/2010/main" val="399229923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93570">
                                            <p:txEl>
                                              <p:pRg st="1" end="1"/>
                                            </p:txEl>
                                          </p:spTgt>
                                        </p:tgtEl>
                                        <p:attrNameLst>
                                          <p:attrName>style.visibility</p:attrName>
                                        </p:attrNameLst>
                                      </p:cBhvr>
                                      <p:to>
                                        <p:strVal val="visible"/>
                                      </p:to>
                                    </p:set>
                                    <p:animEffect transition="in" filter="wipe(left)">
                                      <p:cBhvr>
                                        <p:cTn id="7" dur="1000"/>
                                        <p:tgtEl>
                                          <p:spTgt spid="493570">
                                            <p:txEl>
                                              <p:pRg st="1" end="1"/>
                                            </p:txEl>
                                          </p:spTgt>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493570">
                                            <p:txEl>
                                              <p:pRg st="2" end="2"/>
                                            </p:txEl>
                                          </p:spTgt>
                                        </p:tgtEl>
                                        <p:attrNameLst>
                                          <p:attrName>style.visibility</p:attrName>
                                        </p:attrNameLst>
                                      </p:cBhvr>
                                      <p:to>
                                        <p:strVal val="visible"/>
                                      </p:to>
                                    </p:set>
                                    <p:animEffect transition="in" filter="wipe(left)">
                                      <p:cBhvr>
                                        <p:cTn id="11" dur="1000"/>
                                        <p:tgtEl>
                                          <p:spTgt spid="493570">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493570">
                                            <p:txEl>
                                              <p:pRg st="3" end="3"/>
                                            </p:txEl>
                                          </p:spTgt>
                                        </p:tgtEl>
                                        <p:attrNameLst>
                                          <p:attrName>style.visibility</p:attrName>
                                        </p:attrNameLst>
                                      </p:cBhvr>
                                      <p:to>
                                        <p:strVal val="visible"/>
                                      </p:to>
                                    </p:set>
                                    <p:animEffect transition="in" filter="wipe(left)">
                                      <p:cBhvr>
                                        <p:cTn id="16" dur="1000"/>
                                        <p:tgtEl>
                                          <p:spTgt spid="493570">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493570">
                                            <p:txEl>
                                              <p:pRg st="4" end="4"/>
                                            </p:txEl>
                                          </p:spTgt>
                                        </p:tgtEl>
                                        <p:attrNameLst>
                                          <p:attrName>style.visibility</p:attrName>
                                        </p:attrNameLst>
                                      </p:cBhvr>
                                      <p:to>
                                        <p:strVal val="visible"/>
                                      </p:to>
                                    </p:set>
                                    <p:animEffect transition="in" filter="wipe(left)">
                                      <p:cBhvr>
                                        <p:cTn id="21" dur="1000"/>
                                        <p:tgtEl>
                                          <p:spTgt spid="493570">
                                            <p:txEl>
                                              <p:pRg st="4" end="4"/>
                                            </p:txEl>
                                          </p:spTgt>
                                        </p:tgtEl>
                                      </p:cBhvr>
                                    </p:animEffect>
                                  </p:childTnLst>
                                </p:cTn>
                              </p:par>
                            </p:childTnLst>
                          </p:cTn>
                        </p:par>
                        <p:par>
                          <p:cTn id="22" fill="hold">
                            <p:stCondLst>
                              <p:cond delay="1000"/>
                            </p:stCondLst>
                            <p:childTnLst>
                              <p:par>
                                <p:cTn id="23" presetID="22" presetClass="entr" presetSubtype="8" fill="hold" grpId="0" nodeType="afterEffect">
                                  <p:stCondLst>
                                    <p:cond delay="0"/>
                                  </p:stCondLst>
                                  <p:childTnLst>
                                    <p:set>
                                      <p:cBhvr>
                                        <p:cTn id="24" dur="1" fill="hold">
                                          <p:stCondLst>
                                            <p:cond delay="0"/>
                                          </p:stCondLst>
                                        </p:cTn>
                                        <p:tgtEl>
                                          <p:spTgt spid="493570">
                                            <p:txEl>
                                              <p:pRg st="5" end="5"/>
                                            </p:txEl>
                                          </p:spTgt>
                                        </p:tgtEl>
                                        <p:attrNameLst>
                                          <p:attrName>style.visibility</p:attrName>
                                        </p:attrNameLst>
                                      </p:cBhvr>
                                      <p:to>
                                        <p:strVal val="visible"/>
                                      </p:to>
                                    </p:set>
                                    <p:animEffect transition="in" filter="wipe(left)">
                                      <p:cBhvr>
                                        <p:cTn id="25" dur="1000"/>
                                        <p:tgtEl>
                                          <p:spTgt spid="493570">
                                            <p:txEl>
                                              <p:pRg st="5" end="5"/>
                                            </p:txEl>
                                          </p:spTgt>
                                        </p:tgtEl>
                                      </p:cBhvr>
                                    </p:animEffect>
                                  </p:childTnLst>
                                </p:cTn>
                              </p:par>
                            </p:childTnLst>
                          </p:cTn>
                        </p:par>
                        <p:par>
                          <p:cTn id="26" fill="hold">
                            <p:stCondLst>
                              <p:cond delay="2000"/>
                            </p:stCondLst>
                            <p:childTnLst>
                              <p:par>
                                <p:cTn id="27" presetID="22" presetClass="entr" presetSubtype="8" fill="hold" grpId="0" nodeType="afterEffect">
                                  <p:stCondLst>
                                    <p:cond delay="0"/>
                                  </p:stCondLst>
                                  <p:childTnLst>
                                    <p:set>
                                      <p:cBhvr>
                                        <p:cTn id="28" dur="1" fill="hold">
                                          <p:stCondLst>
                                            <p:cond delay="0"/>
                                          </p:stCondLst>
                                        </p:cTn>
                                        <p:tgtEl>
                                          <p:spTgt spid="493570">
                                            <p:txEl>
                                              <p:pRg st="6" end="6"/>
                                            </p:txEl>
                                          </p:spTgt>
                                        </p:tgtEl>
                                        <p:attrNameLst>
                                          <p:attrName>style.visibility</p:attrName>
                                        </p:attrNameLst>
                                      </p:cBhvr>
                                      <p:to>
                                        <p:strVal val="visible"/>
                                      </p:to>
                                    </p:set>
                                    <p:animEffect transition="in" filter="wipe(left)">
                                      <p:cBhvr>
                                        <p:cTn id="29" dur="1000"/>
                                        <p:tgtEl>
                                          <p:spTgt spid="493570">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2">
                                            <p:txEl>
                                              <p:pRg st="0" end="0"/>
                                            </p:txEl>
                                          </p:spTgt>
                                        </p:tgtEl>
                                        <p:attrNameLst>
                                          <p:attrName>style.visibility</p:attrName>
                                        </p:attrNameLst>
                                      </p:cBhvr>
                                      <p:to>
                                        <p:strVal val="visible"/>
                                      </p:to>
                                    </p:set>
                                    <p:animEffect transition="in" filter="wipe(left)">
                                      <p:cBhvr>
                                        <p:cTn id="34" dur="1000"/>
                                        <p:tgtEl>
                                          <p:spTgt spid="2">
                                            <p:txEl>
                                              <p:pRg st="0" end="0"/>
                                            </p:txEl>
                                          </p:spTgt>
                                        </p:tgtEl>
                                      </p:cBhvr>
                                    </p:animEffect>
                                  </p:childTnLst>
                                </p:cTn>
                              </p:par>
                            </p:childTnLst>
                          </p:cTn>
                        </p:par>
                        <p:par>
                          <p:cTn id="35" fill="hold">
                            <p:stCondLst>
                              <p:cond delay="1000"/>
                            </p:stCondLst>
                            <p:childTnLst>
                              <p:par>
                                <p:cTn id="36" presetID="22" presetClass="entr" presetSubtype="8" fill="hold" nodeType="afterEffect">
                                  <p:stCondLst>
                                    <p:cond delay="0"/>
                                  </p:stCondLst>
                                  <p:childTnLst>
                                    <p:set>
                                      <p:cBhvr>
                                        <p:cTn id="37" dur="1" fill="hold">
                                          <p:stCondLst>
                                            <p:cond delay="0"/>
                                          </p:stCondLst>
                                        </p:cTn>
                                        <p:tgtEl>
                                          <p:spTgt spid="2">
                                            <p:txEl>
                                              <p:pRg st="1" end="1"/>
                                            </p:txEl>
                                          </p:spTgt>
                                        </p:tgtEl>
                                        <p:attrNameLst>
                                          <p:attrName>style.visibility</p:attrName>
                                        </p:attrNameLst>
                                      </p:cBhvr>
                                      <p:to>
                                        <p:strVal val="visible"/>
                                      </p:to>
                                    </p:set>
                                    <p:animEffect transition="in" filter="wipe(left)">
                                      <p:cBhvr>
                                        <p:cTn id="38" dur="1000"/>
                                        <p:tgtEl>
                                          <p:spTgt spid="2">
                                            <p:txEl>
                                              <p:pRg st="1" end="1"/>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493570">
                                            <p:txEl>
                                              <p:pRg st="7" end="7"/>
                                            </p:txEl>
                                          </p:spTgt>
                                        </p:tgtEl>
                                        <p:attrNameLst>
                                          <p:attrName>style.visibility</p:attrName>
                                        </p:attrNameLst>
                                      </p:cBhvr>
                                      <p:to>
                                        <p:strVal val="visible"/>
                                      </p:to>
                                    </p:set>
                                    <p:animEffect transition="in" filter="wipe(left)">
                                      <p:cBhvr>
                                        <p:cTn id="43" dur="1000"/>
                                        <p:tgtEl>
                                          <p:spTgt spid="493570">
                                            <p:txEl>
                                              <p:pRg st="7" end="7"/>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493570">
                                            <p:txEl>
                                              <p:pRg st="8" end="8"/>
                                            </p:txEl>
                                          </p:spTgt>
                                        </p:tgtEl>
                                        <p:attrNameLst>
                                          <p:attrName>style.visibility</p:attrName>
                                        </p:attrNameLst>
                                      </p:cBhvr>
                                      <p:to>
                                        <p:strVal val="visible"/>
                                      </p:to>
                                    </p:set>
                                    <p:animEffect transition="in" filter="wipe(left)">
                                      <p:cBhvr>
                                        <p:cTn id="48" dur="1000"/>
                                        <p:tgtEl>
                                          <p:spTgt spid="493570">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3570"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5"/>
          <p:cNvSpPr txBox="1">
            <a:spLocks noChangeArrowheads="1"/>
          </p:cNvSpPr>
          <p:nvPr/>
        </p:nvSpPr>
        <p:spPr bwMode="auto">
          <a:xfrm>
            <a:off x="0" y="5791200"/>
            <a:ext cx="9144000" cy="10668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algn="ctr" eaLnBrk="1" hangingPunct="1">
              <a:lnSpc>
                <a:spcPct val="80000"/>
              </a:lnSpc>
              <a:spcBef>
                <a:spcPct val="0"/>
              </a:spcBef>
              <a:buFontTx/>
              <a:buNone/>
            </a:pPr>
            <a:r>
              <a:rPr lang="en-US" altLang="zh-TW" sz="4000">
                <a:solidFill>
                  <a:schemeClr val="bg1"/>
                </a:solidFill>
                <a:ea typeface="文新字海-特楷" pitchFamily="2" charset="-120"/>
              </a:rPr>
              <a:t>Brian &amp; Martha @</a:t>
            </a:r>
          </a:p>
          <a:p>
            <a:pPr algn="ctr" eaLnBrk="1" hangingPunct="1">
              <a:lnSpc>
                <a:spcPct val="80000"/>
              </a:lnSpc>
              <a:spcBef>
                <a:spcPct val="0"/>
              </a:spcBef>
              <a:buFontTx/>
              <a:buNone/>
            </a:pPr>
            <a:r>
              <a:rPr lang="en-US" altLang="zh-TW" sz="4000">
                <a:solidFill>
                  <a:schemeClr val="bg1"/>
                </a:solidFill>
                <a:ea typeface="文新字海-特楷" pitchFamily="2" charset="-120"/>
              </a:rPr>
              <a:t>http://www.tommyswindow.com</a:t>
            </a:r>
          </a:p>
        </p:txBody>
      </p:sp>
      <p:grpSp>
        <p:nvGrpSpPr>
          <p:cNvPr id="12291" name="Group 6"/>
          <p:cNvGrpSpPr>
            <a:grpSpLocks/>
          </p:cNvGrpSpPr>
          <p:nvPr/>
        </p:nvGrpSpPr>
        <p:grpSpPr bwMode="auto">
          <a:xfrm>
            <a:off x="0" y="0"/>
            <a:ext cx="9144000" cy="6858000"/>
            <a:chOff x="0" y="24"/>
            <a:chExt cx="5568" cy="4296"/>
          </a:xfrm>
        </p:grpSpPr>
        <p:pic>
          <p:nvPicPr>
            <p:cNvPr id="12298" name="Picture 7" descr="top_menu_tommy_03">
              <a:hlinkClick r:id="rId2" tooltip="TommysWindow.com - PowerPoint Slide Shows with Motivational and Inspirational Messages for All!"/>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4"/>
              <a:ext cx="3734" cy="4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9" name="Picture 8" descr="top_menu_tommy_04">
              <a:hlinkClick r:id="rId2" tooltip="TommysWindow.com - PowerPoint Slide Shows with Motivational and Inspirational Messages for All!"/>
            </p:cNvPr>
            <p:cNvPicPr>
              <a:picLocks noChangeAspect="1" noChangeArrowheads="1"/>
            </p:cNvPicPr>
            <p:nvPr/>
          </p:nvPicPr>
          <p:blipFill>
            <a:blip r:embed="rId4">
              <a:extLst>
                <a:ext uri="{28A0092B-C50C-407E-A947-70E740481C1C}">
                  <a14:useLocalDpi xmlns:a14="http://schemas.microsoft.com/office/drawing/2010/main" val="0"/>
                </a:ext>
              </a:extLst>
            </a:blip>
            <a:srcRect r="50793"/>
            <a:stretch>
              <a:fillRect/>
            </a:stretch>
          </p:blipFill>
          <p:spPr bwMode="auto">
            <a:xfrm>
              <a:off x="3687" y="24"/>
              <a:ext cx="1881" cy="4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2292" name="Picture 9" descr="Tommy_rea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644048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5866" name="Picture 10" descr="Tommy_home_cropped"/>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84425" y="0"/>
            <a:ext cx="67595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5869" name="Picture 13" descr="Tommy_write_edited"/>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7010400" cy="690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05870" name="Group 14"/>
          <p:cNvGrpSpPr>
            <a:grpSpLocks/>
          </p:cNvGrpSpPr>
          <p:nvPr/>
        </p:nvGrpSpPr>
        <p:grpSpPr bwMode="auto">
          <a:xfrm>
            <a:off x="0" y="0"/>
            <a:ext cx="9144000" cy="6858000"/>
            <a:chOff x="0" y="24"/>
            <a:chExt cx="5568" cy="4296"/>
          </a:xfrm>
        </p:grpSpPr>
        <p:pic>
          <p:nvPicPr>
            <p:cNvPr id="12296" name="Picture 15" descr="top_menu_tommy_03">
              <a:hlinkClick r:id="rId2" tooltip="TommysWindow.com - PowerPoint Slide Shows with Motivational and Inspirational Messages for All!"/>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4"/>
              <a:ext cx="3734" cy="4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7" name="Picture 16" descr="top_menu_tommy_04">
              <a:hlinkClick r:id="rId2" tooltip="TommysWindow.com - PowerPoint Slide Shows with Motivational and Inspirational Messages for All!"/>
            </p:cNvPr>
            <p:cNvPicPr>
              <a:picLocks noChangeAspect="1" noChangeArrowheads="1"/>
            </p:cNvPicPr>
            <p:nvPr/>
          </p:nvPicPr>
          <p:blipFill>
            <a:blip r:embed="rId4">
              <a:extLst>
                <a:ext uri="{28A0092B-C50C-407E-A947-70E740481C1C}">
                  <a14:useLocalDpi xmlns:a14="http://schemas.microsoft.com/office/drawing/2010/main" val="0"/>
                </a:ext>
              </a:extLst>
            </a:blip>
            <a:srcRect r="50793"/>
            <a:stretch>
              <a:fillRect/>
            </a:stretch>
          </p:blipFill>
          <p:spPr bwMode="auto">
            <a:xfrm>
              <a:off x="3687" y="24"/>
              <a:ext cx="1881" cy="4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06426430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nodeType="clickEffect">
                                  <p:stCondLst>
                                    <p:cond delay="0"/>
                                  </p:stCondLst>
                                  <p:childTnLst>
                                    <p:set>
                                      <p:cBhvr>
                                        <p:cTn id="6" dur="1" fill="hold">
                                          <p:stCondLst>
                                            <p:cond delay="0"/>
                                          </p:stCondLst>
                                        </p:cTn>
                                        <p:tgtEl>
                                          <p:spTgt spid="505866"/>
                                        </p:tgtEl>
                                        <p:attrNameLst>
                                          <p:attrName>style.visibility</p:attrName>
                                        </p:attrNameLst>
                                      </p:cBhvr>
                                      <p:to>
                                        <p:strVal val="visible"/>
                                      </p:to>
                                    </p:set>
                                    <p:animEffect transition="in" filter="wipe(right)">
                                      <p:cBhvr>
                                        <p:cTn id="7" dur="500"/>
                                        <p:tgtEl>
                                          <p:spTgt spid="5058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505869"/>
                                        </p:tgtEl>
                                        <p:attrNameLst>
                                          <p:attrName>style.visibility</p:attrName>
                                        </p:attrNameLst>
                                      </p:cBhvr>
                                      <p:to>
                                        <p:strVal val="visible"/>
                                      </p:to>
                                    </p:set>
                                    <p:animEffect transition="in" filter="wipe(left)">
                                      <p:cBhvr>
                                        <p:cTn id="12" dur="500"/>
                                        <p:tgtEl>
                                          <p:spTgt spid="50586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2" fill="hold" nodeType="clickEffect">
                                  <p:stCondLst>
                                    <p:cond delay="0"/>
                                  </p:stCondLst>
                                  <p:childTnLst>
                                    <p:set>
                                      <p:cBhvr>
                                        <p:cTn id="16" dur="1" fill="hold">
                                          <p:stCondLst>
                                            <p:cond delay="0"/>
                                          </p:stCondLst>
                                        </p:cTn>
                                        <p:tgtEl>
                                          <p:spTgt spid="505870"/>
                                        </p:tgtEl>
                                        <p:attrNameLst>
                                          <p:attrName>style.visibility</p:attrName>
                                        </p:attrNameLst>
                                      </p:cBhvr>
                                      <p:to>
                                        <p:strVal val="visible"/>
                                      </p:to>
                                    </p:set>
                                    <p:animEffect transition="in" filter="wipe(right)">
                                      <p:cBhvr>
                                        <p:cTn id="17" dur="500"/>
                                        <p:tgtEl>
                                          <p:spTgt spid="5058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22" name="Rectangle 2"/>
          <p:cNvSpPr>
            <a:spLocks noGrp="1" noChangeArrowheads="1"/>
          </p:cNvSpPr>
          <p:nvPr>
            <p:ph type="body" idx="1"/>
          </p:nvPr>
        </p:nvSpPr>
        <p:spPr>
          <a:xfrm>
            <a:off x="0" y="76200"/>
            <a:ext cx="9144000" cy="6781800"/>
          </a:xfrm>
        </p:spPr>
        <p:txBody>
          <a:bodyPr/>
          <a:lstStyle/>
          <a:p>
            <a:pPr marL="609600" indent="-609600" eaLnBrk="1" hangingPunct="1">
              <a:lnSpc>
                <a:spcPct val="90000"/>
              </a:lnSpc>
              <a:spcBef>
                <a:spcPct val="0"/>
              </a:spcBef>
              <a:spcAft>
                <a:spcPts val="600"/>
              </a:spcAft>
              <a:buFontTx/>
              <a:buNone/>
              <a:defRPr/>
            </a:pPr>
            <a:r>
              <a:rPr lang="en-US" altLang="zh-TW" sz="4400" b="1" dirty="0" smtClean="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rPr>
              <a:t>TAKEAWAYS</a:t>
            </a:r>
            <a:endParaRPr lang="zh-TW" altLang="en-US" sz="4400" b="1" dirty="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endParaRPr>
          </a:p>
          <a:p>
            <a:pPr marL="0" indent="0" eaLnBrk="1" hangingPunct="1">
              <a:spcBef>
                <a:spcPct val="0"/>
              </a:spcBef>
              <a:buFontTx/>
              <a:buNone/>
              <a:defRPr/>
            </a:pP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God’s word creates life, sustains life, and</a:t>
            </a:r>
          </a:p>
          <a:p>
            <a:pPr marL="0" indent="0" eaLnBrk="1" hangingPunct="1">
              <a:spcBef>
                <a:spcPct val="0"/>
              </a:spcBef>
              <a:buFontTx/>
              <a:buNone/>
              <a:defRPr/>
            </a:pP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enrich life for His own glory!  Therefore…</a:t>
            </a:r>
          </a:p>
          <a:p>
            <a:pPr marL="0" indent="0" eaLnBrk="1" hangingPunct="1">
              <a:spcBef>
                <a:spcPct val="0"/>
              </a:spcBef>
              <a:buNone/>
              <a:tabLst>
                <a:tab pos="457200" algn="l"/>
              </a:tabLst>
              <a:defRPr/>
            </a:pPr>
            <a:r>
              <a:rPr lang="en-US" altLang="zh-TW" sz="4000" b="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1	To meditate His word day &amp; night.</a:t>
            </a:r>
            <a:r>
              <a:rPr lang="zh-TW" altLang="en-US" sz="4000" b="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a:t>
            </a:r>
            <a:endParaRPr lang="en-US" altLang="zh-TW" sz="4000" b="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endParaRPr>
          </a:p>
          <a:p>
            <a:pPr marL="0" indent="0" eaLnBrk="1" hangingPunct="1">
              <a:spcBef>
                <a:spcPct val="0"/>
              </a:spcBef>
              <a:buNone/>
              <a:tabLst>
                <a:tab pos="457200" algn="l"/>
              </a:tabLst>
              <a:defRPr/>
            </a:pPr>
            <a:r>
              <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a:t>
            </a:r>
            <a:r>
              <a:rPr lang="en-US" altLang="zh-TW" sz="4000" i="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“Keep </a:t>
            </a:r>
            <a:r>
              <a:rPr lang="en-US" altLang="zh-TW" sz="4000" i="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this Book of the Law always on </a:t>
            </a:r>
            <a:endParaRPr lang="en-US" altLang="zh-TW" sz="4000" i="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endParaRPr>
          </a:p>
          <a:p>
            <a:pPr marL="0" indent="0" eaLnBrk="1" hangingPunct="1">
              <a:spcBef>
                <a:spcPct val="0"/>
              </a:spcBef>
              <a:buNone/>
              <a:tabLst>
                <a:tab pos="457200" algn="l"/>
              </a:tabLst>
              <a:defRPr/>
            </a:pPr>
            <a:r>
              <a:rPr lang="en-US" altLang="zh-TW" sz="4000" i="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a:t>
            </a:r>
            <a:r>
              <a:rPr lang="en-US" altLang="zh-TW" sz="4000" i="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your lips</a:t>
            </a:r>
            <a:r>
              <a:rPr lang="en-US" altLang="zh-TW" sz="4000" i="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meditate on it day and </a:t>
            </a:r>
            <a:r>
              <a:rPr lang="en-US" altLang="zh-TW" sz="4000" i="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night…</a:t>
            </a:r>
          </a:p>
          <a:p>
            <a:pPr marL="0" indent="0" algn="r" eaLnBrk="1" hangingPunct="1">
              <a:spcBef>
                <a:spcPct val="0"/>
              </a:spcBef>
              <a:buNone/>
              <a:tabLst>
                <a:tab pos="457200" algn="l"/>
              </a:tabLst>
              <a:defRPr/>
            </a:pPr>
            <a:r>
              <a:rPr lang="en-US" altLang="zh-TW" sz="4000" i="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a:t>
            </a:r>
            <a:r>
              <a:rPr lang="en-US" altLang="zh-TW" sz="4000" i="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(Josh 1:8a)</a:t>
            </a:r>
          </a:p>
        </p:txBody>
      </p:sp>
    </p:spTree>
    <p:extLst>
      <p:ext uri="{BB962C8B-B14F-4D97-AF65-F5344CB8AC3E}">
        <p14:creationId xmlns:p14="http://schemas.microsoft.com/office/powerpoint/2010/main" val="308314382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91522">
                                            <p:txEl>
                                              <p:pRg st="1" end="1"/>
                                            </p:txEl>
                                          </p:spTgt>
                                        </p:tgtEl>
                                        <p:attrNameLst>
                                          <p:attrName>style.visibility</p:attrName>
                                        </p:attrNameLst>
                                      </p:cBhvr>
                                      <p:to>
                                        <p:strVal val="visible"/>
                                      </p:to>
                                    </p:set>
                                    <p:animEffect transition="in" filter="wipe(left)">
                                      <p:cBhvr>
                                        <p:cTn id="7" dur="1000"/>
                                        <p:tgtEl>
                                          <p:spTgt spid="491522">
                                            <p:txEl>
                                              <p:pRg st="1" end="1"/>
                                            </p:txEl>
                                          </p:spTgt>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491522">
                                            <p:txEl>
                                              <p:pRg st="2" end="2"/>
                                            </p:txEl>
                                          </p:spTgt>
                                        </p:tgtEl>
                                        <p:attrNameLst>
                                          <p:attrName>style.visibility</p:attrName>
                                        </p:attrNameLst>
                                      </p:cBhvr>
                                      <p:to>
                                        <p:strVal val="visible"/>
                                      </p:to>
                                    </p:set>
                                    <p:animEffect transition="in" filter="wipe(left)">
                                      <p:cBhvr>
                                        <p:cTn id="11" dur="1000"/>
                                        <p:tgtEl>
                                          <p:spTgt spid="491522">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491522">
                                            <p:txEl>
                                              <p:pRg st="3" end="3"/>
                                            </p:txEl>
                                          </p:spTgt>
                                        </p:tgtEl>
                                        <p:attrNameLst>
                                          <p:attrName>style.visibility</p:attrName>
                                        </p:attrNameLst>
                                      </p:cBhvr>
                                      <p:to>
                                        <p:strVal val="visible"/>
                                      </p:to>
                                    </p:set>
                                    <p:animEffect transition="in" filter="wipe(left)">
                                      <p:cBhvr>
                                        <p:cTn id="16" dur="1000"/>
                                        <p:tgtEl>
                                          <p:spTgt spid="491522">
                                            <p:txEl>
                                              <p:pRg st="3" end="3"/>
                                            </p:txEl>
                                          </p:spTgt>
                                        </p:tgtEl>
                                      </p:cBhvr>
                                    </p:animEffect>
                                  </p:childTnLst>
                                </p:cTn>
                              </p:par>
                            </p:childTnLst>
                          </p:cTn>
                        </p:par>
                        <p:par>
                          <p:cTn id="17" fill="hold">
                            <p:stCondLst>
                              <p:cond delay="1000"/>
                            </p:stCondLst>
                            <p:childTnLst>
                              <p:par>
                                <p:cTn id="18" presetID="22" presetClass="entr" presetSubtype="8" fill="hold" nodeType="afterEffect">
                                  <p:stCondLst>
                                    <p:cond delay="0"/>
                                  </p:stCondLst>
                                  <p:childTnLst>
                                    <p:set>
                                      <p:cBhvr>
                                        <p:cTn id="19" dur="1" fill="hold">
                                          <p:stCondLst>
                                            <p:cond delay="0"/>
                                          </p:stCondLst>
                                        </p:cTn>
                                        <p:tgtEl>
                                          <p:spTgt spid="491522">
                                            <p:txEl>
                                              <p:pRg st="4" end="4"/>
                                            </p:txEl>
                                          </p:spTgt>
                                        </p:tgtEl>
                                        <p:attrNameLst>
                                          <p:attrName>style.visibility</p:attrName>
                                        </p:attrNameLst>
                                      </p:cBhvr>
                                      <p:to>
                                        <p:strVal val="visible"/>
                                      </p:to>
                                    </p:set>
                                    <p:animEffect transition="in" filter="wipe(left)">
                                      <p:cBhvr>
                                        <p:cTn id="20" dur="1000"/>
                                        <p:tgtEl>
                                          <p:spTgt spid="491522">
                                            <p:txEl>
                                              <p:pRg st="4" end="4"/>
                                            </p:txEl>
                                          </p:spTgt>
                                        </p:tgtEl>
                                      </p:cBhvr>
                                    </p:animEffect>
                                  </p:childTnLst>
                                </p:cTn>
                              </p:par>
                            </p:childTnLst>
                          </p:cTn>
                        </p:par>
                        <p:par>
                          <p:cTn id="21" fill="hold">
                            <p:stCondLst>
                              <p:cond delay="2000"/>
                            </p:stCondLst>
                            <p:childTnLst>
                              <p:par>
                                <p:cTn id="22" presetID="22" presetClass="entr" presetSubtype="8" fill="hold" nodeType="afterEffect">
                                  <p:stCondLst>
                                    <p:cond delay="0"/>
                                  </p:stCondLst>
                                  <p:childTnLst>
                                    <p:set>
                                      <p:cBhvr>
                                        <p:cTn id="23" dur="1" fill="hold">
                                          <p:stCondLst>
                                            <p:cond delay="0"/>
                                          </p:stCondLst>
                                        </p:cTn>
                                        <p:tgtEl>
                                          <p:spTgt spid="491522">
                                            <p:txEl>
                                              <p:pRg st="5" end="5"/>
                                            </p:txEl>
                                          </p:spTgt>
                                        </p:tgtEl>
                                        <p:attrNameLst>
                                          <p:attrName>style.visibility</p:attrName>
                                        </p:attrNameLst>
                                      </p:cBhvr>
                                      <p:to>
                                        <p:strVal val="visible"/>
                                      </p:to>
                                    </p:set>
                                    <p:animEffect transition="in" filter="wipe(left)">
                                      <p:cBhvr>
                                        <p:cTn id="24" dur="1000"/>
                                        <p:tgtEl>
                                          <p:spTgt spid="491522">
                                            <p:txEl>
                                              <p:pRg st="5" end="5"/>
                                            </p:txEl>
                                          </p:spTgt>
                                        </p:tgtEl>
                                      </p:cBhvr>
                                    </p:animEffect>
                                  </p:childTnLst>
                                </p:cTn>
                              </p:par>
                            </p:childTnLst>
                          </p:cTn>
                        </p:par>
                        <p:par>
                          <p:cTn id="25" fill="hold">
                            <p:stCondLst>
                              <p:cond delay="3000"/>
                            </p:stCondLst>
                            <p:childTnLst>
                              <p:par>
                                <p:cTn id="26" presetID="22" presetClass="entr" presetSubtype="8" fill="hold" nodeType="afterEffect">
                                  <p:stCondLst>
                                    <p:cond delay="0"/>
                                  </p:stCondLst>
                                  <p:childTnLst>
                                    <p:set>
                                      <p:cBhvr>
                                        <p:cTn id="27" dur="1" fill="hold">
                                          <p:stCondLst>
                                            <p:cond delay="0"/>
                                          </p:stCondLst>
                                        </p:cTn>
                                        <p:tgtEl>
                                          <p:spTgt spid="491522">
                                            <p:txEl>
                                              <p:pRg st="6" end="6"/>
                                            </p:txEl>
                                          </p:spTgt>
                                        </p:tgtEl>
                                        <p:attrNameLst>
                                          <p:attrName>style.visibility</p:attrName>
                                        </p:attrNameLst>
                                      </p:cBhvr>
                                      <p:to>
                                        <p:strVal val="visible"/>
                                      </p:to>
                                    </p:set>
                                    <p:animEffect transition="in" filter="wipe(left)">
                                      <p:cBhvr>
                                        <p:cTn id="28" dur="1000"/>
                                        <p:tgtEl>
                                          <p:spTgt spid="49152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22" name="Rectangle 2"/>
          <p:cNvSpPr>
            <a:spLocks noGrp="1" noChangeArrowheads="1"/>
          </p:cNvSpPr>
          <p:nvPr>
            <p:ph type="body" idx="1"/>
          </p:nvPr>
        </p:nvSpPr>
        <p:spPr>
          <a:xfrm>
            <a:off x="0" y="76200"/>
            <a:ext cx="9144000" cy="6781800"/>
          </a:xfrm>
        </p:spPr>
        <p:txBody>
          <a:bodyPr/>
          <a:lstStyle/>
          <a:p>
            <a:pPr marL="609600" indent="-609600" eaLnBrk="1" hangingPunct="1">
              <a:lnSpc>
                <a:spcPct val="90000"/>
              </a:lnSpc>
              <a:spcBef>
                <a:spcPct val="0"/>
              </a:spcBef>
              <a:spcAft>
                <a:spcPts val="600"/>
              </a:spcAft>
              <a:buFontTx/>
              <a:buNone/>
              <a:defRPr/>
            </a:pPr>
            <a:r>
              <a:rPr lang="en-US" altLang="zh-TW" sz="4400" b="1" dirty="0" smtClean="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rPr>
              <a:t>TAKEAWAYS</a:t>
            </a:r>
            <a:endParaRPr lang="zh-TW" altLang="en-US" sz="4400" b="1" dirty="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endParaRPr>
          </a:p>
          <a:p>
            <a:pPr marL="0" indent="0" eaLnBrk="1" hangingPunct="1">
              <a:spcBef>
                <a:spcPct val="0"/>
              </a:spcBef>
              <a:buFontTx/>
              <a:buNone/>
              <a:defRPr/>
            </a:pP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God’s word creates life, sustains life, and enrich life for His own glory!  Therefore…</a:t>
            </a:r>
          </a:p>
          <a:p>
            <a:pPr marL="0" indent="0" eaLnBrk="1" hangingPunct="1">
              <a:spcBef>
                <a:spcPct val="0"/>
              </a:spcBef>
              <a:buNone/>
              <a:tabLst>
                <a:tab pos="457200" algn="l"/>
              </a:tabLst>
              <a:defRPr/>
            </a:pPr>
            <a:r>
              <a:rPr lang="en-US" altLang="zh-TW" sz="4000" b="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1	To meditate His word day &amp; night.</a:t>
            </a:r>
            <a:r>
              <a:rPr lang="zh-TW" altLang="en-US" sz="4000" b="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a:t>
            </a:r>
            <a:endParaRPr lang="en-US" altLang="zh-TW" sz="4000" b="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endParaRPr>
          </a:p>
          <a:p>
            <a:pPr marL="0" indent="0" eaLnBrk="1" hangingPunct="1">
              <a:spcBef>
                <a:spcPct val="0"/>
              </a:spcBef>
              <a:buNone/>
              <a:tabLst>
                <a:tab pos="457200" algn="l"/>
              </a:tabLst>
              <a:defRPr/>
            </a:pPr>
            <a:r>
              <a:rPr lang="en-US" altLang="zh-TW" sz="4000" b="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2	To live out His word accordingly.</a:t>
            </a:r>
          </a:p>
          <a:p>
            <a:pPr marL="0" indent="0" eaLnBrk="1" hangingPunct="1">
              <a:spcBef>
                <a:spcPct val="0"/>
              </a:spcBef>
              <a:buNone/>
              <a:tabLst>
                <a:tab pos="457200" algn="l"/>
              </a:tabLst>
              <a:defRPr/>
            </a:pPr>
            <a:r>
              <a:rPr lang="en-US" altLang="zh-TW" sz="4000" b="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a:t>
            </a:r>
            <a:r>
              <a:rPr lang="en-US" altLang="zh-TW" sz="4400" b="1" i="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a:t>
            </a:r>
            <a:r>
              <a:rPr lang="en-US" altLang="zh-TW" sz="4000" i="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so </a:t>
            </a:r>
            <a:r>
              <a:rPr lang="en-US" altLang="zh-TW" sz="4000" i="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that you may be careful to do </a:t>
            </a:r>
            <a:endParaRPr lang="en-US" altLang="zh-TW" sz="4000" i="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endParaRPr>
          </a:p>
          <a:p>
            <a:pPr marL="0" indent="0" eaLnBrk="1" hangingPunct="1">
              <a:spcBef>
                <a:spcPct val="0"/>
              </a:spcBef>
              <a:buNone/>
              <a:tabLst>
                <a:tab pos="457200" algn="l"/>
              </a:tabLst>
              <a:defRPr/>
            </a:pPr>
            <a:r>
              <a:rPr lang="en-US" altLang="zh-TW" sz="4000" i="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a:t>
            </a:r>
            <a:r>
              <a:rPr lang="en-US" altLang="zh-TW" sz="4000" i="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everything </a:t>
            </a:r>
            <a:r>
              <a:rPr lang="en-US" altLang="zh-TW" sz="4000" i="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written in it. Then you will </a:t>
            </a:r>
            <a:endParaRPr lang="en-US" altLang="zh-TW" sz="4000" i="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endParaRPr>
          </a:p>
          <a:p>
            <a:pPr marL="0" indent="0" eaLnBrk="1" hangingPunct="1">
              <a:spcBef>
                <a:spcPct val="0"/>
              </a:spcBef>
              <a:buNone/>
              <a:tabLst>
                <a:tab pos="457200" algn="l"/>
              </a:tabLst>
              <a:defRPr/>
            </a:pPr>
            <a:r>
              <a:rPr lang="en-US" altLang="zh-TW" sz="4000" i="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a:t>
            </a:r>
            <a:r>
              <a:rPr lang="en-US" altLang="zh-TW" sz="4000" i="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be </a:t>
            </a:r>
            <a:r>
              <a:rPr lang="en-US" altLang="zh-TW" sz="4000" i="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prosperous and successful</a:t>
            </a:r>
            <a:r>
              <a:rPr lang="en-US" altLang="zh-TW" sz="4000" i="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(Josh1:8b)</a:t>
            </a:r>
          </a:p>
        </p:txBody>
      </p:sp>
    </p:spTree>
    <p:extLst>
      <p:ext uri="{BB962C8B-B14F-4D97-AF65-F5344CB8AC3E}">
        <p14:creationId xmlns:p14="http://schemas.microsoft.com/office/powerpoint/2010/main" val="21049769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91522">
                                            <p:txEl>
                                              <p:pRg st="3" end="3"/>
                                            </p:txEl>
                                          </p:spTgt>
                                        </p:tgtEl>
                                        <p:attrNameLst>
                                          <p:attrName>style.visibility</p:attrName>
                                        </p:attrNameLst>
                                      </p:cBhvr>
                                      <p:to>
                                        <p:strVal val="visible"/>
                                      </p:to>
                                    </p:set>
                                    <p:animEffect transition="in" filter="wipe(left)">
                                      <p:cBhvr>
                                        <p:cTn id="7" dur="1000"/>
                                        <p:tgtEl>
                                          <p:spTgt spid="491522">
                                            <p:txEl>
                                              <p:pRg st="3" end="3"/>
                                            </p:txEl>
                                          </p:spTgt>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491522">
                                            <p:txEl>
                                              <p:pRg st="4" end="4"/>
                                            </p:txEl>
                                          </p:spTgt>
                                        </p:tgtEl>
                                        <p:attrNameLst>
                                          <p:attrName>style.visibility</p:attrName>
                                        </p:attrNameLst>
                                      </p:cBhvr>
                                      <p:to>
                                        <p:strVal val="visible"/>
                                      </p:to>
                                    </p:set>
                                    <p:animEffect transition="in" filter="wipe(left)">
                                      <p:cBhvr>
                                        <p:cTn id="11" dur="1000"/>
                                        <p:tgtEl>
                                          <p:spTgt spid="491522">
                                            <p:txEl>
                                              <p:pRg st="4" end="4"/>
                                            </p:txEl>
                                          </p:spTgt>
                                        </p:tgtEl>
                                      </p:cBhvr>
                                    </p:animEffect>
                                  </p:childTnLst>
                                </p:cTn>
                              </p:par>
                            </p:childTnLst>
                          </p:cTn>
                        </p:par>
                        <p:par>
                          <p:cTn id="12" fill="hold">
                            <p:stCondLst>
                              <p:cond delay="2000"/>
                            </p:stCondLst>
                            <p:childTnLst>
                              <p:par>
                                <p:cTn id="13" presetID="22" presetClass="entr" presetSubtype="8" fill="hold" nodeType="afterEffect">
                                  <p:stCondLst>
                                    <p:cond delay="0"/>
                                  </p:stCondLst>
                                  <p:childTnLst>
                                    <p:set>
                                      <p:cBhvr>
                                        <p:cTn id="14" dur="1" fill="hold">
                                          <p:stCondLst>
                                            <p:cond delay="0"/>
                                          </p:stCondLst>
                                        </p:cTn>
                                        <p:tgtEl>
                                          <p:spTgt spid="491522">
                                            <p:txEl>
                                              <p:pRg st="5" end="5"/>
                                            </p:txEl>
                                          </p:spTgt>
                                        </p:tgtEl>
                                        <p:attrNameLst>
                                          <p:attrName>style.visibility</p:attrName>
                                        </p:attrNameLst>
                                      </p:cBhvr>
                                      <p:to>
                                        <p:strVal val="visible"/>
                                      </p:to>
                                    </p:set>
                                    <p:animEffect transition="in" filter="wipe(left)">
                                      <p:cBhvr>
                                        <p:cTn id="15" dur="1000"/>
                                        <p:tgtEl>
                                          <p:spTgt spid="491522">
                                            <p:txEl>
                                              <p:pRg st="5" end="5"/>
                                            </p:txEl>
                                          </p:spTgt>
                                        </p:tgtEl>
                                      </p:cBhvr>
                                    </p:animEffect>
                                  </p:childTnLst>
                                </p:cTn>
                              </p:par>
                            </p:childTnLst>
                          </p:cTn>
                        </p:par>
                        <p:par>
                          <p:cTn id="16" fill="hold">
                            <p:stCondLst>
                              <p:cond delay="3000"/>
                            </p:stCondLst>
                            <p:childTnLst>
                              <p:par>
                                <p:cTn id="17" presetID="22" presetClass="entr" presetSubtype="8" fill="hold" nodeType="afterEffect">
                                  <p:stCondLst>
                                    <p:cond delay="0"/>
                                  </p:stCondLst>
                                  <p:childTnLst>
                                    <p:set>
                                      <p:cBhvr>
                                        <p:cTn id="18" dur="1" fill="hold">
                                          <p:stCondLst>
                                            <p:cond delay="0"/>
                                          </p:stCondLst>
                                        </p:cTn>
                                        <p:tgtEl>
                                          <p:spTgt spid="491522">
                                            <p:txEl>
                                              <p:pRg st="6" end="6"/>
                                            </p:txEl>
                                          </p:spTgt>
                                        </p:tgtEl>
                                        <p:attrNameLst>
                                          <p:attrName>style.visibility</p:attrName>
                                        </p:attrNameLst>
                                      </p:cBhvr>
                                      <p:to>
                                        <p:strVal val="visible"/>
                                      </p:to>
                                    </p:set>
                                    <p:animEffect transition="in" filter="wipe(left)">
                                      <p:cBhvr>
                                        <p:cTn id="19" dur="1000"/>
                                        <p:tgtEl>
                                          <p:spTgt spid="49152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22" name="Rectangle 2"/>
          <p:cNvSpPr>
            <a:spLocks noGrp="1" noChangeArrowheads="1"/>
          </p:cNvSpPr>
          <p:nvPr>
            <p:ph type="body" idx="1"/>
          </p:nvPr>
        </p:nvSpPr>
        <p:spPr>
          <a:xfrm>
            <a:off x="0" y="76200"/>
            <a:ext cx="9144000" cy="6781800"/>
          </a:xfrm>
        </p:spPr>
        <p:txBody>
          <a:bodyPr/>
          <a:lstStyle/>
          <a:p>
            <a:pPr marL="609600" indent="-609600" eaLnBrk="1" hangingPunct="1">
              <a:lnSpc>
                <a:spcPct val="90000"/>
              </a:lnSpc>
              <a:spcBef>
                <a:spcPct val="0"/>
              </a:spcBef>
              <a:spcAft>
                <a:spcPts val="600"/>
              </a:spcAft>
              <a:buFontTx/>
              <a:buNone/>
              <a:defRPr/>
            </a:pPr>
            <a:r>
              <a:rPr lang="en-US" altLang="zh-TW" sz="4400" b="1" dirty="0" smtClean="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rPr>
              <a:t>TAKEAWAYS</a:t>
            </a:r>
            <a:endParaRPr lang="zh-TW" altLang="en-US" sz="4400" b="1" dirty="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endParaRPr>
          </a:p>
          <a:p>
            <a:pPr marL="0" indent="0" eaLnBrk="1" hangingPunct="1">
              <a:spcBef>
                <a:spcPct val="0"/>
              </a:spcBef>
              <a:buFontTx/>
              <a:buNone/>
              <a:defRPr/>
            </a:pP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God’s word creates life, sustains life, and enrich life for His own glory!  Therefore…</a:t>
            </a:r>
          </a:p>
          <a:p>
            <a:pPr marL="0" indent="0" eaLnBrk="1" hangingPunct="1">
              <a:spcBef>
                <a:spcPct val="0"/>
              </a:spcBef>
              <a:buNone/>
              <a:tabLst>
                <a:tab pos="457200" algn="l"/>
              </a:tabLst>
              <a:defRPr/>
            </a:pPr>
            <a:r>
              <a:rPr lang="en-US" altLang="zh-TW" sz="4000" b="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1	To meditate His word day &amp; night</a:t>
            </a:r>
            <a:r>
              <a:rPr lang="en-US" altLang="zh-TW" sz="4000" b="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a:t>
            </a:r>
            <a:endParaRPr lang="en-US" altLang="zh-TW" sz="4000" b="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endParaRPr>
          </a:p>
          <a:p>
            <a:pPr marL="0" indent="0" eaLnBrk="1" hangingPunct="1">
              <a:spcBef>
                <a:spcPct val="0"/>
              </a:spcBef>
              <a:buNone/>
              <a:tabLst>
                <a:tab pos="457200" algn="l"/>
              </a:tabLst>
              <a:defRPr/>
            </a:pPr>
            <a:r>
              <a:rPr lang="en-US" altLang="zh-TW" sz="4000" b="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2	To live out His word accordingly.</a:t>
            </a:r>
          </a:p>
          <a:p>
            <a:pPr marL="0" indent="0" eaLnBrk="1" hangingPunct="1">
              <a:spcBef>
                <a:spcPct val="0"/>
              </a:spcBef>
              <a:buNone/>
              <a:tabLst>
                <a:tab pos="457200" algn="l"/>
              </a:tabLst>
              <a:defRPr/>
            </a:pPr>
            <a:r>
              <a:rPr lang="en-US" altLang="zh-TW" sz="4000" b="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3	To give out His word regularly.</a:t>
            </a:r>
          </a:p>
          <a:p>
            <a:pPr marL="0" indent="0" eaLnBrk="1" hangingPunct="1">
              <a:spcBef>
                <a:spcPct val="0"/>
              </a:spcBef>
              <a:buNone/>
              <a:tabLst>
                <a:tab pos="457200" algn="l"/>
              </a:tabLst>
              <a:defRPr/>
            </a:pPr>
            <a:r>
              <a:rPr lang="en-US" altLang="zh-TW" sz="4000" b="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a:t>
            </a: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Giving out His word is giving out life!</a:t>
            </a:r>
          </a:p>
          <a:p>
            <a:pPr marL="0" indent="0" eaLnBrk="1" hangingPunct="1">
              <a:spcBef>
                <a:spcPts val="1200"/>
              </a:spcBef>
              <a:buNone/>
              <a:tabLst>
                <a:tab pos="457200" algn="l"/>
              </a:tabLst>
              <a:defRPr/>
            </a:pPr>
            <a:r>
              <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a:t>
            </a:r>
            <a:r>
              <a:rPr lang="en-US" altLang="zh-TW" sz="4000" b="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Do you have a window in your life to</a:t>
            </a:r>
          </a:p>
          <a:p>
            <a:pPr marL="0" indent="0" eaLnBrk="1" hangingPunct="1">
              <a:spcBef>
                <a:spcPct val="0"/>
              </a:spcBef>
              <a:buNone/>
              <a:tabLst>
                <a:tab pos="457200" algn="l"/>
              </a:tabLst>
              <a:defRPr/>
            </a:pPr>
            <a:r>
              <a:rPr lang="en-US" altLang="zh-TW" sz="4000" b="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a:t>
            </a:r>
            <a:r>
              <a:rPr lang="en-US" altLang="zh-TW" sz="4000" b="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a:t>
            </a:r>
            <a:r>
              <a:rPr lang="en-US" altLang="zh-TW" sz="4000" b="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give out God’s word, like Tommy?</a:t>
            </a:r>
            <a:endParaRPr lang="en-US" altLang="zh-TW" sz="4000" b="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endParaRPr>
          </a:p>
        </p:txBody>
      </p:sp>
      <p:grpSp>
        <p:nvGrpSpPr>
          <p:cNvPr id="3" name="Group 2"/>
          <p:cNvGrpSpPr>
            <a:grpSpLocks/>
          </p:cNvGrpSpPr>
          <p:nvPr/>
        </p:nvGrpSpPr>
        <p:grpSpPr bwMode="auto">
          <a:xfrm>
            <a:off x="0" y="0"/>
            <a:ext cx="9144000" cy="6858000"/>
            <a:chOff x="0" y="24"/>
            <a:chExt cx="5568" cy="4296"/>
          </a:xfrm>
        </p:grpSpPr>
        <p:pic>
          <p:nvPicPr>
            <p:cNvPr id="4" name="Picture 3" descr="top_menu_tommy_03">
              <a:hlinkClick r:id="rId2" tooltip="TommysWindow.com - PowerPoint Slide Shows with Motivational and Inspirational Messages for All!"/>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4"/>
              <a:ext cx="3734" cy="4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top_menu_tommy_04">
              <a:hlinkClick r:id="rId2" tooltip="TommysWindow.com - PowerPoint Slide Shows with Motivational and Inspirational Messages for All!"/>
            </p:cNvPr>
            <p:cNvPicPr>
              <a:picLocks noChangeAspect="1" noChangeArrowheads="1"/>
            </p:cNvPicPr>
            <p:nvPr/>
          </p:nvPicPr>
          <p:blipFill>
            <a:blip r:embed="rId4">
              <a:extLst>
                <a:ext uri="{28A0092B-C50C-407E-A947-70E740481C1C}">
                  <a14:useLocalDpi xmlns:a14="http://schemas.microsoft.com/office/drawing/2010/main" val="0"/>
                </a:ext>
              </a:extLst>
            </a:blip>
            <a:srcRect r="50793"/>
            <a:stretch>
              <a:fillRect/>
            </a:stretch>
          </p:blipFill>
          <p:spPr bwMode="auto">
            <a:xfrm>
              <a:off x="3687" y="24"/>
              <a:ext cx="1881" cy="4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933425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91522">
                                            <p:txEl>
                                              <p:pRg st="4" end="4"/>
                                            </p:txEl>
                                          </p:spTgt>
                                        </p:tgtEl>
                                        <p:attrNameLst>
                                          <p:attrName>style.visibility</p:attrName>
                                        </p:attrNameLst>
                                      </p:cBhvr>
                                      <p:to>
                                        <p:strVal val="visible"/>
                                      </p:to>
                                    </p:set>
                                    <p:animEffect transition="in" filter="wipe(left)">
                                      <p:cBhvr>
                                        <p:cTn id="7" dur="1000"/>
                                        <p:tgtEl>
                                          <p:spTgt spid="491522">
                                            <p:txEl>
                                              <p:pRg st="4" end="4"/>
                                            </p:txEl>
                                          </p:spTgt>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491522">
                                            <p:txEl>
                                              <p:pRg st="5" end="5"/>
                                            </p:txEl>
                                          </p:spTgt>
                                        </p:tgtEl>
                                        <p:attrNameLst>
                                          <p:attrName>style.visibility</p:attrName>
                                        </p:attrNameLst>
                                      </p:cBhvr>
                                      <p:to>
                                        <p:strVal val="visible"/>
                                      </p:to>
                                    </p:set>
                                    <p:animEffect transition="in" filter="wipe(left)">
                                      <p:cBhvr>
                                        <p:cTn id="11" dur="1000"/>
                                        <p:tgtEl>
                                          <p:spTgt spid="491522">
                                            <p:txEl>
                                              <p:pRg st="5" end="5"/>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491522">
                                            <p:txEl>
                                              <p:pRg st="6" end="6"/>
                                            </p:txEl>
                                          </p:spTgt>
                                        </p:tgtEl>
                                        <p:attrNameLst>
                                          <p:attrName>style.visibility</p:attrName>
                                        </p:attrNameLst>
                                      </p:cBhvr>
                                      <p:to>
                                        <p:strVal val="visible"/>
                                      </p:to>
                                    </p:set>
                                    <p:animEffect transition="in" filter="wipe(left)">
                                      <p:cBhvr>
                                        <p:cTn id="16" dur="1000"/>
                                        <p:tgtEl>
                                          <p:spTgt spid="491522">
                                            <p:txEl>
                                              <p:pRg st="6" end="6"/>
                                            </p:txEl>
                                          </p:spTgt>
                                        </p:tgtEl>
                                      </p:cBhvr>
                                    </p:animEffect>
                                  </p:childTnLst>
                                </p:cTn>
                              </p:par>
                            </p:childTnLst>
                          </p:cTn>
                        </p:par>
                        <p:par>
                          <p:cTn id="17" fill="hold">
                            <p:stCondLst>
                              <p:cond delay="1000"/>
                            </p:stCondLst>
                            <p:childTnLst>
                              <p:par>
                                <p:cTn id="18" presetID="22" presetClass="entr" presetSubtype="8" fill="hold" nodeType="afterEffect">
                                  <p:stCondLst>
                                    <p:cond delay="0"/>
                                  </p:stCondLst>
                                  <p:childTnLst>
                                    <p:set>
                                      <p:cBhvr>
                                        <p:cTn id="19" dur="1" fill="hold">
                                          <p:stCondLst>
                                            <p:cond delay="0"/>
                                          </p:stCondLst>
                                        </p:cTn>
                                        <p:tgtEl>
                                          <p:spTgt spid="491522">
                                            <p:txEl>
                                              <p:pRg st="7" end="7"/>
                                            </p:txEl>
                                          </p:spTgt>
                                        </p:tgtEl>
                                        <p:attrNameLst>
                                          <p:attrName>style.visibility</p:attrName>
                                        </p:attrNameLst>
                                      </p:cBhvr>
                                      <p:to>
                                        <p:strVal val="visible"/>
                                      </p:to>
                                    </p:set>
                                    <p:animEffect transition="in" filter="wipe(left)">
                                      <p:cBhvr>
                                        <p:cTn id="20" dur="1000"/>
                                        <p:tgtEl>
                                          <p:spTgt spid="491522">
                                            <p:txEl>
                                              <p:pRg st="7" end="7"/>
                                            </p:txEl>
                                          </p:spTgt>
                                        </p:tgtEl>
                                      </p:cBhvr>
                                    </p:animEffect>
                                  </p:childTnLst>
                                </p:cTn>
                              </p:par>
                            </p:childTnLst>
                          </p:cTn>
                        </p:par>
                        <p:par>
                          <p:cTn id="21" fill="hold">
                            <p:stCondLst>
                              <p:cond delay="2000"/>
                            </p:stCondLst>
                            <p:childTnLst>
                              <p:par>
                                <p:cTn id="22" presetID="10" presetClass="entr" presetSubtype="0" fill="hold" nodeType="afterEffect">
                                  <p:stCondLst>
                                    <p:cond delay="300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5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 y="30480"/>
            <a:ext cx="9144000" cy="6863417"/>
          </a:xfrm>
          <a:prstGeom prst="rect">
            <a:avLst/>
          </a:prstGeom>
        </p:spPr>
        <p:txBody>
          <a:bodyPr wrap="square">
            <a:spAutoFit/>
          </a:bodyPr>
          <a:lstStyle/>
          <a:p>
            <a:r>
              <a:rPr lang="en-US" altLang="zh-CN" sz="4000" b="1" i="1" baseline="30000" dirty="0" smtClean="0">
                <a:solidFill>
                  <a:srgbClr val="FFFF00"/>
                </a:solidFill>
                <a:effectLst>
                  <a:outerShdw dist="50800" dir="3000000" algn="ctr" rotWithShape="0">
                    <a:schemeClr val="tx1"/>
                  </a:outerShdw>
                </a:effectLst>
                <a:latin typeface="Calibri" panose="020F0502020204030204" pitchFamily="34" charset="0"/>
                <a:ea typeface="DFKai-SB" panose="03000509000000000000" pitchFamily="65" charset="-120"/>
              </a:rPr>
              <a:t>1</a:t>
            </a:r>
            <a:r>
              <a:rPr lang="en-US" altLang="zh-CN" sz="4000" i="1" dirty="0" smtClean="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But </a:t>
            </a:r>
            <a:r>
              <a:rPr lang="en-US" altLang="zh-CN" sz="4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mark this: There will be terrible times in the last days. </a:t>
            </a:r>
            <a:r>
              <a:rPr lang="en-US" altLang="zh-CN" sz="4000" b="1" i="1" baseline="30000" dirty="0">
                <a:solidFill>
                  <a:srgbClr val="FFFF00"/>
                </a:solidFill>
                <a:effectLst>
                  <a:outerShdw dist="50800" dir="3000000" algn="ctr" rotWithShape="0">
                    <a:schemeClr val="tx1"/>
                  </a:outerShdw>
                </a:effectLst>
                <a:latin typeface="Calibri" panose="020F0502020204030204" pitchFamily="34" charset="0"/>
                <a:ea typeface="DFKai-SB" panose="03000509000000000000" pitchFamily="65" charset="-120"/>
              </a:rPr>
              <a:t>2</a:t>
            </a:r>
            <a:r>
              <a:rPr lang="en-US" altLang="zh-CN" sz="4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 People will be lovers of themselves, lovers of money, boastful, proud, abusive, disobedient to their parents, ungrateful, unholy, </a:t>
            </a:r>
            <a:r>
              <a:rPr lang="en-US" altLang="zh-CN" sz="4000" b="1" i="1" baseline="30000" dirty="0">
                <a:solidFill>
                  <a:srgbClr val="FFFF00"/>
                </a:solidFill>
                <a:effectLst>
                  <a:outerShdw dist="50800" dir="3000000" algn="ctr" rotWithShape="0">
                    <a:schemeClr val="tx1"/>
                  </a:outerShdw>
                </a:effectLst>
                <a:latin typeface="Calibri" panose="020F0502020204030204" pitchFamily="34" charset="0"/>
                <a:ea typeface="DFKai-SB" panose="03000509000000000000" pitchFamily="65" charset="-120"/>
              </a:rPr>
              <a:t>3</a:t>
            </a:r>
            <a:r>
              <a:rPr lang="en-US" altLang="zh-CN" sz="4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 without love, unforgiving, slanderous, without self-control, brutal, not lovers of the good, </a:t>
            </a:r>
            <a:endParaRPr lang="en-US" altLang="zh-CN" sz="4000" i="1" dirty="0" smtClean="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endParaRPr>
          </a:p>
          <a:p>
            <a:r>
              <a:rPr lang="en-US" altLang="zh-CN" sz="4000" b="1" i="1" baseline="30000" dirty="0" smtClean="0">
                <a:solidFill>
                  <a:srgbClr val="FFFF00"/>
                </a:solidFill>
                <a:effectLst>
                  <a:outerShdw dist="50800" dir="3000000" algn="ctr" rotWithShape="0">
                    <a:schemeClr val="tx1"/>
                  </a:outerShdw>
                </a:effectLst>
                <a:latin typeface="Calibri" panose="020F0502020204030204" pitchFamily="34" charset="0"/>
                <a:ea typeface="DFKai-SB" panose="03000509000000000000" pitchFamily="65" charset="-120"/>
              </a:rPr>
              <a:t>4</a:t>
            </a:r>
            <a:r>
              <a:rPr lang="en-US" altLang="zh-CN" sz="4000" i="1" dirty="0" smtClean="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 </a:t>
            </a:r>
            <a:r>
              <a:rPr lang="en-US" altLang="zh-CN" sz="4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treacherous, rash, conceited, lovers of pleasure rather than lovers of God— </a:t>
            </a:r>
            <a:endParaRPr lang="en-US" altLang="zh-CN" sz="4000" i="1" dirty="0" smtClean="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endParaRPr>
          </a:p>
          <a:p>
            <a:r>
              <a:rPr lang="en-US" altLang="zh-CN" sz="4000" b="1" i="1" baseline="30000" dirty="0" smtClean="0">
                <a:solidFill>
                  <a:srgbClr val="FFFF00"/>
                </a:solidFill>
                <a:effectLst>
                  <a:outerShdw dist="50800" dir="3000000" algn="ctr" rotWithShape="0">
                    <a:schemeClr val="tx1"/>
                  </a:outerShdw>
                </a:effectLst>
                <a:latin typeface="Calibri" panose="020F0502020204030204" pitchFamily="34" charset="0"/>
                <a:ea typeface="DFKai-SB" panose="03000509000000000000" pitchFamily="65" charset="-120"/>
              </a:rPr>
              <a:t>5</a:t>
            </a:r>
            <a:r>
              <a:rPr lang="en-US" altLang="zh-CN" sz="4000" i="1" dirty="0" smtClean="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 </a:t>
            </a:r>
            <a:r>
              <a:rPr lang="en-US" altLang="zh-CN" sz="4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having a form of godliness but denying its power.</a:t>
            </a:r>
            <a:r>
              <a:rPr lang="en-US" altLang="zh-CN" sz="3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 </a:t>
            </a:r>
            <a:r>
              <a:rPr lang="en-US" altLang="zh-CN" sz="4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Have</a:t>
            </a:r>
            <a:r>
              <a:rPr lang="en-US" altLang="zh-CN" sz="3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 </a:t>
            </a:r>
            <a:r>
              <a:rPr lang="en-US" altLang="zh-CN" sz="4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nothing</a:t>
            </a:r>
            <a:r>
              <a:rPr lang="en-US" altLang="zh-CN" sz="3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 </a:t>
            </a:r>
            <a:r>
              <a:rPr lang="en-US" altLang="zh-CN" sz="4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to</a:t>
            </a:r>
            <a:r>
              <a:rPr lang="en-US" altLang="zh-CN" sz="3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 </a:t>
            </a:r>
            <a:r>
              <a:rPr lang="en-US" altLang="zh-CN" sz="4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do</a:t>
            </a:r>
            <a:r>
              <a:rPr lang="en-US" altLang="zh-CN" sz="3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 </a:t>
            </a:r>
            <a:r>
              <a:rPr lang="en-US" altLang="zh-CN" sz="4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with</a:t>
            </a:r>
            <a:r>
              <a:rPr lang="en-US" altLang="zh-CN" sz="3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 </a:t>
            </a:r>
            <a:r>
              <a:rPr lang="en-US" altLang="zh-CN" sz="4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such</a:t>
            </a:r>
            <a:r>
              <a:rPr lang="en-US" altLang="zh-CN" sz="3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 </a:t>
            </a:r>
            <a:r>
              <a:rPr lang="en-US" altLang="zh-CN" sz="4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people</a:t>
            </a:r>
            <a:r>
              <a:rPr lang="en-US" altLang="zh-CN" sz="4000" i="1" dirty="0" smtClean="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a:t>
            </a:r>
            <a:endParaRPr lang="en-US" altLang="zh-CN" sz="4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endParaRPr>
          </a:p>
        </p:txBody>
      </p:sp>
    </p:spTree>
    <p:extLst>
      <p:ext uri="{BB962C8B-B14F-4D97-AF65-F5344CB8AC3E}">
        <p14:creationId xmlns:p14="http://schemas.microsoft.com/office/powerpoint/2010/main" val="2128080970"/>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362" name="Group 4"/>
          <p:cNvGrpSpPr>
            <a:grpSpLocks/>
          </p:cNvGrpSpPr>
          <p:nvPr/>
        </p:nvGrpSpPr>
        <p:grpSpPr bwMode="auto">
          <a:xfrm>
            <a:off x="0" y="0"/>
            <a:ext cx="9144000" cy="6858000"/>
            <a:chOff x="0" y="24"/>
            <a:chExt cx="5568" cy="4296"/>
          </a:xfrm>
        </p:grpSpPr>
        <p:pic>
          <p:nvPicPr>
            <p:cNvPr id="15364" name="Picture 5" descr="top_menu_tommy_03">
              <a:hlinkClick r:id="rId2" tooltip="TommysWindow.com - PowerPoint Slide Shows with Motivational and Inspirational Messages for All!"/>
            </p:cNvPr>
            <p:cNvPicPr>
              <a:picLocks noChangeAspect="1" noChangeArrowheads="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0" y="24"/>
              <a:ext cx="3734" cy="4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5" name="Picture 6" descr="top_menu_tommy_04">
              <a:hlinkClick r:id="rId2" tooltip="TommysWindow.com - PowerPoint Slide Shows with Motivational and Inspirational Messages for All!"/>
            </p:cNvPr>
            <p:cNvPicPr>
              <a:picLocks noChangeAspect="1" noChangeArrowheads="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rcRect r="50793"/>
            <a:stretch>
              <a:fillRect/>
            </a:stretch>
          </p:blipFill>
          <p:spPr bwMode="auto">
            <a:xfrm>
              <a:off x="3687" y="24"/>
              <a:ext cx="1881" cy="4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14055" name="Text Box 7"/>
          <p:cNvSpPr txBox="1">
            <a:spLocks noChangeArrowheads="1"/>
          </p:cNvSpPr>
          <p:nvPr/>
        </p:nvSpPr>
        <p:spPr bwMode="auto">
          <a:xfrm>
            <a:off x="0" y="0"/>
            <a:ext cx="9144000" cy="3247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1028700" indent="-1028700">
              <a:spcBef>
                <a:spcPct val="20000"/>
              </a:spcBef>
              <a:buChar char="•"/>
              <a:tabLst>
                <a:tab pos="1878013" algn="l"/>
              </a:tabLst>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tabLst>
                <a:tab pos="1878013" algn="l"/>
              </a:tabLst>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tabLst>
                <a:tab pos="1878013" algn="l"/>
              </a:tabLst>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tabLst>
                <a:tab pos="1878013" algn="l"/>
              </a:tabLst>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tabLst>
                <a:tab pos="1878013" algn="l"/>
              </a:tabLst>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tabLst>
                <a:tab pos="1878013" algn="l"/>
              </a:tabLst>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tabLst>
                <a:tab pos="1878013" algn="l"/>
              </a:tabLst>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tabLst>
                <a:tab pos="1878013" algn="l"/>
              </a:tabLst>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tabLst>
                <a:tab pos="1878013" algn="l"/>
              </a:tabLst>
              <a:defRPr kumimoji="1" sz="2000">
                <a:solidFill>
                  <a:schemeClr val="tx1"/>
                </a:solidFill>
                <a:latin typeface="Arial" panose="020B0604020202020204" pitchFamily="34" charset="0"/>
                <a:ea typeface="新細明體" panose="02020500000000000000" pitchFamily="18" charset="-120"/>
              </a:defRPr>
            </a:lvl9pPr>
          </a:lstStyle>
          <a:p>
            <a:pPr marL="0" indent="0" eaLnBrk="1" hangingPunct="1">
              <a:lnSpc>
                <a:spcPts val="4800"/>
              </a:lnSpc>
              <a:spcBef>
                <a:spcPct val="0"/>
              </a:spcBef>
              <a:buFontTx/>
              <a:buNone/>
              <a:defRPr/>
            </a:pPr>
            <a:r>
              <a:rPr lang="en-US" altLang="zh-TW" sz="48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There are numerous </a:t>
            </a:r>
            <a:r>
              <a:rPr lang="en-US" altLang="zh-TW" sz="4800" b="1" u="sng"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windows</a:t>
            </a:r>
            <a:r>
              <a:rPr lang="en-US" altLang="zh-TW" sz="48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a:t>
            </a:r>
            <a:endParaRPr lang="en-US" altLang="zh-TW" sz="4800" b="1" dirty="0" smtClean="0">
              <a:solidFill>
                <a:srgbClr val="FFFF00"/>
              </a:solidFill>
              <a:latin typeface="Utsaah" panose="020B0604020202020204" pitchFamily="34" charset="0"/>
              <a:ea typeface="標楷體" panose="03000509000000000000" pitchFamily="65" charset="-120"/>
              <a:cs typeface="Utsaah" panose="020B0604020202020204" pitchFamily="34" charset="0"/>
            </a:endParaRPr>
          </a:p>
          <a:p>
            <a:pPr eaLnBrk="1" hangingPunct="1">
              <a:lnSpc>
                <a:spcPts val="4800"/>
              </a:lnSpc>
              <a:spcBef>
                <a:spcPts val="600"/>
              </a:spcBef>
              <a:buFontTx/>
              <a:buNone/>
              <a:defRPr/>
            </a:pPr>
            <a:r>
              <a:rPr lang="en-US" altLang="zh-TW" sz="4800" b="1" dirty="0" smtClean="0">
                <a:solidFill>
                  <a:srgbClr val="FFFF00"/>
                </a:solidFill>
                <a:effectLst>
                  <a:outerShdw dist="50800" dir="3000000" algn="ctr" rotWithShape="0">
                    <a:schemeClr val="tx1"/>
                  </a:outerShdw>
                </a:effectLst>
                <a:latin typeface="Utsaah" panose="020B0604020202020204" pitchFamily="34" charset="0"/>
                <a:ea typeface="標楷體" panose="03000509000000000000" pitchFamily="65" charset="-120"/>
                <a:cs typeface="Utsaah" panose="020B0604020202020204" pitchFamily="34" charset="0"/>
              </a:rPr>
              <a:t>† </a:t>
            </a:r>
            <a:r>
              <a:rPr lang="en-US" altLang="zh-TW" sz="4400" b="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cs typeface="Utsaah" panose="020B0604020202020204" pitchFamily="34" charset="0"/>
              </a:rPr>
              <a:t>Character: </a:t>
            </a:r>
            <a:r>
              <a:rPr lang="en-US" altLang="zh-TW" sz="44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cs typeface="Utsaah" panose="020B0604020202020204" pitchFamily="34" charset="0"/>
              </a:rPr>
              <a:t>live out the fruit of Spirit…</a:t>
            </a:r>
          </a:p>
          <a:p>
            <a:pPr eaLnBrk="1" hangingPunct="1">
              <a:lnSpc>
                <a:spcPts val="4800"/>
              </a:lnSpc>
              <a:spcBef>
                <a:spcPts val="0"/>
              </a:spcBef>
              <a:buFontTx/>
              <a:buNone/>
              <a:defRPr/>
            </a:pPr>
            <a:r>
              <a:rPr lang="en-US" altLang="zh-TW" sz="4400" b="1" dirty="0">
                <a:solidFill>
                  <a:srgbClr val="FFFF00"/>
                </a:solidFill>
                <a:effectLst>
                  <a:outerShdw dist="50800" dir="3000000" algn="ctr" rotWithShape="0">
                    <a:schemeClr val="tx1"/>
                  </a:outerShdw>
                </a:effectLst>
                <a:latin typeface="Utsaah" panose="020B0604020202020204" pitchFamily="34" charset="0"/>
                <a:ea typeface="標楷體" panose="03000509000000000000" pitchFamily="65" charset="-120"/>
                <a:cs typeface="Utsaah" panose="020B0604020202020204" pitchFamily="34" charset="0"/>
              </a:rPr>
              <a:t>	</a:t>
            </a:r>
            <a:r>
              <a:rPr lang="en-US" altLang="zh-TW" sz="4400" i="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cs typeface="Utsaah" panose="020B0604020202020204" pitchFamily="34" charset="0"/>
              </a:rPr>
              <a:t>love, joy, peace, </a:t>
            </a:r>
            <a:r>
              <a:rPr lang="en-US" altLang="zh-TW" sz="4400" i="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cs typeface="Utsaah" panose="020B0604020202020204" pitchFamily="34" charset="0"/>
              </a:rPr>
              <a:t>patience, </a:t>
            </a:r>
            <a:r>
              <a:rPr lang="en-US" altLang="zh-TW" sz="4400" i="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cs typeface="Utsaah" panose="020B0604020202020204" pitchFamily="34" charset="0"/>
              </a:rPr>
              <a:t>kindness, goodness, faithfulness, gentleness and self-control</a:t>
            </a:r>
            <a:r>
              <a:rPr lang="en-US" altLang="zh-TW" sz="4400" i="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cs typeface="Utsaah" panose="020B0604020202020204" pitchFamily="34" charset="0"/>
              </a:rPr>
              <a:t>. (Gal. 5:22-23)</a:t>
            </a:r>
            <a:endParaRPr lang="en-US" altLang="zh-TW" sz="4400" i="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cs typeface="Utsaah" panose="020B0604020202020204" pitchFamily="34" charset="0"/>
            </a:endParaRPr>
          </a:p>
        </p:txBody>
      </p:sp>
    </p:spTree>
    <p:extLst>
      <p:ext uri="{BB962C8B-B14F-4D97-AF65-F5344CB8AC3E}">
        <p14:creationId xmlns:p14="http://schemas.microsoft.com/office/powerpoint/2010/main" val="3711145718"/>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514055">
                                            <p:txEl>
                                              <p:pRg st="0" end="0"/>
                                            </p:txEl>
                                          </p:spTgt>
                                        </p:tgtEl>
                                        <p:attrNameLst>
                                          <p:attrName>style.visibility</p:attrName>
                                        </p:attrNameLst>
                                      </p:cBhvr>
                                      <p:to>
                                        <p:strVal val="visible"/>
                                      </p:to>
                                    </p:set>
                                    <p:animEffect transition="in" filter="wipe(left)">
                                      <p:cBhvr>
                                        <p:cTn id="7" dur="1000"/>
                                        <p:tgtEl>
                                          <p:spTgt spid="51405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14055">
                                            <p:txEl>
                                              <p:pRg st="1" end="1"/>
                                            </p:txEl>
                                          </p:spTgt>
                                        </p:tgtEl>
                                        <p:attrNameLst>
                                          <p:attrName>style.visibility</p:attrName>
                                        </p:attrNameLst>
                                      </p:cBhvr>
                                      <p:to>
                                        <p:strVal val="visible"/>
                                      </p:to>
                                    </p:set>
                                    <p:animEffect transition="in" filter="wipe(left)">
                                      <p:cBhvr>
                                        <p:cTn id="12" dur="1000"/>
                                        <p:tgtEl>
                                          <p:spTgt spid="514055">
                                            <p:txEl>
                                              <p:pRg st="1" end="1"/>
                                            </p:txEl>
                                          </p:spTgt>
                                        </p:tgtEl>
                                      </p:cBhvr>
                                    </p:animEffect>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514055">
                                            <p:txEl>
                                              <p:pRg st="2" end="2"/>
                                            </p:txEl>
                                          </p:spTgt>
                                        </p:tgtEl>
                                        <p:attrNameLst>
                                          <p:attrName>style.visibility</p:attrName>
                                        </p:attrNameLst>
                                      </p:cBhvr>
                                      <p:to>
                                        <p:strVal val="visible"/>
                                      </p:to>
                                    </p:set>
                                    <p:animEffect transition="in" filter="wipe(up)">
                                      <p:cBhvr>
                                        <p:cTn id="16" dur="1000"/>
                                        <p:tgtEl>
                                          <p:spTgt spid="51405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362" name="Group 4"/>
          <p:cNvGrpSpPr>
            <a:grpSpLocks/>
          </p:cNvGrpSpPr>
          <p:nvPr/>
        </p:nvGrpSpPr>
        <p:grpSpPr bwMode="auto">
          <a:xfrm>
            <a:off x="0" y="0"/>
            <a:ext cx="9144000" cy="6858000"/>
            <a:chOff x="0" y="24"/>
            <a:chExt cx="5568" cy="4296"/>
          </a:xfrm>
        </p:grpSpPr>
        <p:pic>
          <p:nvPicPr>
            <p:cNvPr id="15364" name="Picture 5" descr="top_menu_tommy_03">
              <a:hlinkClick r:id="rId2" tooltip="TommysWindow.com - PowerPoint Slide Shows with Motivational and Inspirational Messages for All!"/>
            </p:cNvPr>
            <p:cNvPicPr>
              <a:picLocks noChangeAspect="1" noChangeArrowheads="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0" y="24"/>
              <a:ext cx="3734" cy="4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5" name="Picture 6" descr="top_menu_tommy_04">
              <a:hlinkClick r:id="rId2" tooltip="TommysWindow.com - PowerPoint Slide Shows with Motivational and Inspirational Messages for All!"/>
            </p:cNvPr>
            <p:cNvPicPr>
              <a:picLocks noChangeAspect="1" noChangeArrowheads="1"/>
            </p:cNvPicPr>
            <p:nvPr/>
          </p:nvPicPr>
          <p:blipFill>
            <a:blip r:embed="rId4">
              <a:duotone>
                <a:schemeClr val="accent6">
                  <a:shade val="45000"/>
                  <a:satMod val="135000"/>
                </a:schemeClr>
                <a:prstClr val="white"/>
              </a:duotone>
              <a:extLst>
                <a:ext uri="{28A0092B-C50C-407E-A947-70E740481C1C}">
                  <a14:useLocalDpi xmlns:a14="http://schemas.microsoft.com/office/drawing/2010/main" val="0"/>
                </a:ext>
              </a:extLst>
            </a:blip>
            <a:srcRect r="50793"/>
            <a:stretch>
              <a:fillRect/>
            </a:stretch>
          </p:blipFill>
          <p:spPr bwMode="auto">
            <a:xfrm>
              <a:off x="3687" y="24"/>
              <a:ext cx="1881" cy="4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14055" name="Text Box 7"/>
          <p:cNvSpPr txBox="1">
            <a:spLocks noChangeArrowheads="1"/>
          </p:cNvSpPr>
          <p:nvPr/>
        </p:nvSpPr>
        <p:spPr bwMode="auto">
          <a:xfrm>
            <a:off x="0" y="0"/>
            <a:ext cx="9144000" cy="71455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1028700" indent="-1028700">
              <a:spcBef>
                <a:spcPct val="20000"/>
              </a:spcBef>
              <a:buChar char="•"/>
              <a:tabLst>
                <a:tab pos="1878013" algn="l"/>
              </a:tabLst>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tabLst>
                <a:tab pos="1878013" algn="l"/>
              </a:tabLst>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tabLst>
                <a:tab pos="1878013" algn="l"/>
              </a:tabLst>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tabLst>
                <a:tab pos="1878013" algn="l"/>
              </a:tabLst>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tabLst>
                <a:tab pos="1878013" algn="l"/>
              </a:tabLst>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tabLst>
                <a:tab pos="1878013" algn="l"/>
              </a:tabLst>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tabLst>
                <a:tab pos="1878013" algn="l"/>
              </a:tabLst>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tabLst>
                <a:tab pos="1878013" algn="l"/>
              </a:tabLst>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tabLst>
                <a:tab pos="1878013" algn="l"/>
              </a:tabLst>
              <a:defRPr kumimoji="1" sz="2000">
                <a:solidFill>
                  <a:schemeClr val="tx1"/>
                </a:solidFill>
                <a:latin typeface="Arial" panose="020B0604020202020204" pitchFamily="34" charset="0"/>
                <a:ea typeface="新細明體" panose="02020500000000000000" pitchFamily="18" charset="-120"/>
              </a:defRPr>
            </a:lvl9pPr>
          </a:lstStyle>
          <a:p>
            <a:pPr marL="0" indent="0" eaLnBrk="1" hangingPunct="1">
              <a:lnSpc>
                <a:spcPts val="4800"/>
              </a:lnSpc>
              <a:spcBef>
                <a:spcPct val="0"/>
              </a:spcBef>
              <a:buFontTx/>
              <a:buNone/>
              <a:defRPr/>
            </a:pPr>
            <a:r>
              <a:rPr lang="en-US" altLang="zh-TW" sz="48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There are numerous </a:t>
            </a:r>
            <a:r>
              <a:rPr lang="en-US" altLang="zh-TW" sz="4800" b="1" u="sng"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windows</a:t>
            </a:r>
            <a:r>
              <a:rPr lang="en-US" altLang="zh-TW" sz="48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a:t>
            </a:r>
            <a:endParaRPr lang="en-US" altLang="zh-TW" sz="4800" b="1" dirty="0" smtClean="0">
              <a:solidFill>
                <a:srgbClr val="FFFF00"/>
              </a:solidFill>
              <a:latin typeface="Utsaah" panose="020B0604020202020204" pitchFamily="34" charset="0"/>
              <a:ea typeface="標楷體" panose="03000509000000000000" pitchFamily="65" charset="-120"/>
              <a:cs typeface="Utsaah" panose="020B0604020202020204" pitchFamily="34" charset="0"/>
            </a:endParaRPr>
          </a:p>
          <a:p>
            <a:pPr eaLnBrk="1" hangingPunct="1">
              <a:lnSpc>
                <a:spcPts val="4800"/>
              </a:lnSpc>
              <a:spcBef>
                <a:spcPts val="600"/>
              </a:spcBef>
              <a:buFontTx/>
              <a:buNone/>
              <a:defRPr/>
            </a:pPr>
            <a:r>
              <a:rPr lang="en-US" altLang="zh-TW" sz="4800" b="1" dirty="0" smtClean="0">
                <a:solidFill>
                  <a:srgbClr val="FFFF00"/>
                </a:solidFill>
                <a:effectLst>
                  <a:outerShdw dist="50800" dir="3000000" algn="ctr" rotWithShape="0">
                    <a:schemeClr val="tx1"/>
                  </a:outerShdw>
                </a:effectLst>
                <a:latin typeface="Utsaah" panose="020B0604020202020204" pitchFamily="34" charset="0"/>
                <a:ea typeface="標楷體" panose="03000509000000000000" pitchFamily="65" charset="-120"/>
                <a:cs typeface="Utsaah" panose="020B0604020202020204" pitchFamily="34" charset="0"/>
              </a:rPr>
              <a:t>† </a:t>
            </a:r>
            <a:r>
              <a:rPr lang="en-US" altLang="zh-TW" sz="4400" b="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cs typeface="Utsaah" panose="020B0604020202020204" pitchFamily="34" charset="0"/>
              </a:rPr>
              <a:t>Character: </a:t>
            </a:r>
            <a:r>
              <a:rPr lang="en-US" altLang="zh-TW" sz="44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cs typeface="Utsaah" panose="020B0604020202020204" pitchFamily="34" charset="0"/>
              </a:rPr>
              <a:t>live out the fruit of Spirit…</a:t>
            </a:r>
          </a:p>
          <a:p>
            <a:pPr eaLnBrk="1" hangingPunct="1">
              <a:lnSpc>
                <a:spcPts val="4800"/>
              </a:lnSpc>
              <a:spcBef>
                <a:spcPts val="600"/>
              </a:spcBef>
              <a:buFontTx/>
              <a:buNone/>
              <a:defRPr/>
            </a:pPr>
            <a:r>
              <a:rPr lang="en-US" altLang="zh-TW" sz="4400" b="1" dirty="0" smtClean="0">
                <a:solidFill>
                  <a:srgbClr val="FFFF00"/>
                </a:solidFill>
                <a:effectLst>
                  <a:outerShdw dist="50800" dir="3000000" algn="ctr" rotWithShape="0">
                    <a:schemeClr val="tx1"/>
                  </a:outerShdw>
                </a:effectLst>
                <a:latin typeface="Utsaah" panose="020B0604020202020204" pitchFamily="34" charset="0"/>
                <a:ea typeface="標楷體" panose="03000509000000000000" pitchFamily="65" charset="-120"/>
                <a:cs typeface="Utsaah" panose="020B0604020202020204" pitchFamily="34" charset="0"/>
              </a:rPr>
              <a:t>† </a:t>
            </a:r>
            <a:r>
              <a:rPr lang="en-US" altLang="zh-CN" sz="4400" b="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cs typeface="Utsaah" panose="020B0604020202020204" pitchFamily="34" charset="0"/>
              </a:rPr>
              <a:t>Office</a:t>
            </a:r>
            <a:r>
              <a:rPr lang="en-US" altLang="zh-TW" sz="4400" b="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cs typeface="Utsaah" panose="020B0604020202020204" pitchFamily="34" charset="0"/>
              </a:rPr>
              <a:t>: </a:t>
            </a:r>
            <a:r>
              <a:rPr lang="en-US" altLang="zh-TW" sz="44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cs typeface="Utsaah" panose="020B0604020202020204" pitchFamily="34" charset="0"/>
              </a:rPr>
              <a:t>obedience,</a:t>
            </a:r>
            <a:r>
              <a:rPr lang="en-US" altLang="zh-TW" sz="36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cs typeface="Utsaah" panose="020B0604020202020204" pitchFamily="34" charset="0"/>
              </a:rPr>
              <a:t> </a:t>
            </a:r>
            <a:r>
              <a:rPr lang="en-US" altLang="zh-TW" sz="44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cs typeface="Utsaah" panose="020B0604020202020204" pitchFamily="34" charset="0"/>
              </a:rPr>
              <a:t>diligence,</a:t>
            </a:r>
            <a:r>
              <a:rPr lang="en-US" altLang="zh-TW" sz="36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cs typeface="Utsaah" panose="020B0604020202020204" pitchFamily="34" charset="0"/>
              </a:rPr>
              <a:t> </a:t>
            </a:r>
            <a:r>
              <a:rPr lang="en-US" altLang="zh-TW" sz="44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cs typeface="Utsaah" panose="020B0604020202020204" pitchFamily="34" charset="0"/>
              </a:rPr>
              <a:t>creativity,</a:t>
            </a:r>
            <a:endParaRPr lang="en-US" altLang="zh-TW" sz="36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cs typeface="Utsaah" panose="020B0604020202020204" pitchFamily="34" charset="0"/>
            </a:endParaRPr>
          </a:p>
          <a:p>
            <a:pPr eaLnBrk="1" hangingPunct="1">
              <a:lnSpc>
                <a:spcPts val="4800"/>
              </a:lnSpc>
              <a:spcBef>
                <a:spcPts val="0"/>
              </a:spcBef>
              <a:buFontTx/>
              <a:buNone/>
              <a:defRPr/>
            </a:pPr>
            <a:r>
              <a:rPr lang="en-US" altLang="zh-TW" sz="44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cs typeface="Utsaah" panose="020B0604020202020204" pitchFamily="34" charset="0"/>
              </a:rPr>
              <a:t>	</a:t>
            </a:r>
            <a:r>
              <a:rPr lang="en-US" altLang="zh-TW" sz="44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cs typeface="Utsaah" panose="020B0604020202020204" pitchFamily="34" charset="0"/>
              </a:rPr>
              <a:t>humility,</a:t>
            </a:r>
            <a:r>
              <a:rPr lang="en-US" altLang="zh-TW" sz="36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cs typeface="Utsaah" panose="020B0604020202020204" pitchFamily="34" charset="0"/>
              </a:rPr>
              <a:t> </a:t>
            </a:r>
            <a:r>
              <a:rPr lang="en-US" altLang="zh-TW" sz="44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cs typeface="Utsaah" panose="020B0604020202020204" pitchFamily="34" charset="0"/>
              </a:rPr>
              <a:t>praise</a:t>
            </a:r>
            <a:r>
              <a:rPr lang="en-US" altLang="zh-TW" sz="36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cs typeface="Utsaah" panose="020B0604020202020204" pitchFamily="34" charset="0"/>
              </a:rPr>
              <a:t> </a:t>
            </a:r>
            <a:r>
              <a:rPr lang="en-US" altLang="zh-TW" sz="44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cs typeface="Utsaah" panose="020B0604020202020204" pitchFamily="34" charset="0"/>
              </a:rPr>
              <a:t>others</a:t>
            </a:r>
            <a:r>
              <a:rPr lang="en-US" altLang="zh-TW" sz="36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cs typeface="Utsaah" panose="020B0604020202020204" pitchFamily="34" charset="0"/>
              </a:rPr>
              <a:t> </a:t>
            </a:r>
            <a:r>
              <a:rPr lang="en-US" altLang="zh-TW" sz="44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cs typeface="Utsaah" panose="020B0604020202020204" pitchFamily="34" charset="0"/>
              </a:rPr>
              <a:t>generously</a:t>
            </a:r>
            <a:r>
              <a:rPr lang="en-US" altLang="zh-TW" sz="36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cs typeface="Utsaah" panose="020B0604020202020204" pitchFamily="34" charset="0"/>
              </a:rPr>
              <a:t>…</a:t>
            </a:r>
            <a:endParaRPr lang="en-US" altLang="zh-TW" sz="44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cs typeface="Utsaah" panose="020B0604020202020204" pitchFamily="34" charset="0"/>
            </a:endParaRPr>
          </a:p>
          <a:p>
            <a:pPr eaLnBrk="1" hangingPunct="1">
              <a:lnSpc>
                <a:spcPts val="4800"/>
              </a:lnSpc>
              <a:spcBef>
                <a:spcPts val="600"/>
              </a:spcBef>
              <a:buFontTx/>
              <a:buNone/>
              <a:defRPr/>
            </a:pPr>
            <a:r>
              <a:rPr lang="en-US" altLang="zh-TW" sz="4400" b="1" dirty="0" smtClean="0">
                <a:solidFill>
                  <a:srgbClr val="FFFF00"/>
                </a:solidFill>
                <a:effectLst>
                  <a:outerShdw dist="50800" dir="3000000" algn="ctr" rotWithShape="0">
                    <a:schemeClr val="tx1"/>
                  </a:outerShdw>
                </a:effectLst>
                <a:latin typeface="Utsaah" panose="020B0604020202020204" pitchFamily="34" charset="0"/>
                <a:ea typeface="標楷體" panose="03000509000000000000" pitchFamily="65" charset="-120"/>
                <a:cs typeface="Utsaah" panose="020B0604020202020204" pitchFamily="34" charset="0"/>
              </a:rPr>
              <a:t>† </a:t>
            </a:r>
            <a:r>
              <a:rPr lang="en-US" altLang="zh-TW" sz="4400" b="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cs typeface="Utsaah" panose="020B0604020202020204" pitchFamily="34" charset="0"/>
              </a:rPr>
              <a:t>Community:</a:t>
            </a:r>
            <a:r>
              <a:rPr lang="en-US" altLang="zh-TW" sz="4400" b="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cs typeface="Utsaah" panose="020B0604020202020204" pitchFamily="34" charset="0"/>
              </a:rPr>
              <a:t> </a:t>
            </a:r>
            <a:r>
              <a:rPr lang="en-US" altLang="zh-TW" sz="44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cs typeface="Utsaah" panose="020B0604020202020204" pitchFamily="34" charset="0"/>
              </a:rPr>
              <a:t>volunteering, giving,</a:t>
            </a:r>
          </a:p>
          <a:p>
            <a:pPr eaLnBrk="1" hangingPunct="1">
              <a:lnSpc>
                <a:spcPts val="4800"/>
              </a:lnSpc>
              <a:spcBef>
                <a:spcPts val="0"/>
              </a:spcBef>
              <a:buFontTx/>
              <a:buNone/>
              <a:defRPr/>
            </a:pPr>
            <a:r>
              <a:rPr lang="en-US" altLang="zh-TW" sz="44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cs typeface="Utsaah" panose="020B0604020202020204" pitchFamily="34" charset="0"/>
              </a:rPr>
              <a:t>	</a:t>
            </a:r>
            <a:r>
              <a:rPr lang="en-US" altLang="zh-TW" sz="44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cs typeface="Utsaah" panose="020B0604020202020204" pitchFamily="34" charset="0"/>
              </a:rPr>
              <a:t>running for political office, </a:t>
            </a:r>
            <a:r>
              <a:rPr lang="en-US" altLang="zh-TW" sz="44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cs typeface="Utsaah" panose="020B0604020202020204" pitchFamily="34" charset="0"/>
              </a:rPr>
              <a:t>vote</a:t>
            </a:r>
            <a:r>
              <a:rPr lang="en-US" altLang="zh-TW" sz="44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cs typeface="Utsaah" panose="020B0604020202020204" pitchFamily="34" charset="0"/>
              </a:rPr>
              <a:t>,…</a:t>
            </a:r>
          </a:p>
          <a:p>
            <a:pPr eaLnBrk="1" hangingPunct="1">
              <a:lnSpc>
                <a:spcPts val="4800"/>
              </a:lnSpc>
              <a:spcBef>
                <a:spcPts val="600"/>
              </a:spcBef>
              <a:buFontTx/>
              <a:buNone/>
              <a:defRPr/>
            </a:pPr>
            <a:r>
              <a:rPr lang="en-US" altLang="zh-TW" sz="4400" b="1" dirty="0" smtClean="0">
                <a:solidFill>
                  <a:srgbClr val="FFFF00"/>
                </a:solidFill>
                <a:effectLst>
                  <a:outerShdw dist="50800" dir="3000000" algn="ctr" rotWithShape="0">
                    <a:schemeClr val="tx1"/>
                  </a:outerShdw>
                </a:effectLst>
                <a:latin typeface="Utsaah" panose="020B0604020202020204" pitchFamily="34" charset="0"/>
                <a:ea typeface="標楷體" panose="03000509000000000000" pitchFamily="65" charset="-120"/>
                <a:cs typeface="Utsaah" panose="020B0604020202020204" pitchFamily="34" charset="0"/>
              </a:rPr>
              <a:t>† </a:t>
            </a:r>
            <a:r>
              <a:rPr lang="en-US" altLang="zh-TW" sz="4400" b="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cs typeface="Utsaah" panose="020B0604020202020204" pitchFamily="34" charset="0"/>
              </a:rPr>
              <a:t>Ministry: </a:t>
            </a:r>
            <a:r>
              <a:rPr lang="en-US" altLang="zh-TW" sz="44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cs typeface="Utsaah" panose="020B0604020202020204" pitchFamily="34" charset="0"/>
              </a:rPr>
              <a:t>choir, visitation, open home</a:t>
            </a:r>
          </a:p>
          <a:p>
            <a:pPr eaLnBrk="1" hangingPunct="1">
              <a:lnSpc>
                <a:spcPts val="4800"/>
              </a:lnSpc>
              <a:spcBef>
                <a:spcPts val="0"/>
              </a:spcBef>
              <a:buFontTx/>
              <a:buNone/>
              <a:defRPr/>
            </a:pPr>
            <a:r>
              <a:rPr lang="en-US" altLang="zh-TW" sz="44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cs typeface="Utsaah" panose="020B0604020202020204" pitchFamily="34" charset="0"/>
              </a:rPr>
              <a:t>	</a:t>
            </a:r>
            <a:r>
              <a:rPr lang="en-US" altLang="zh-TW" sz="44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cs typeface="Utsaah" panose="020B0604020202020204" pitchFamily="34" charset="0"/>
              </a:rPr>
              <a:t>for </a:t>
            </a:r>
            <a:r>
              <a:rPr lang="en-US" altLang="zh-TW" sz="44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cs typeface="Utsaah" panose="020B0604020202020204" pitchFamily="34" charset="0"/>
              </a:rPr>
              <a:t>fellowships, </a:t>
            </a:r>
            <a:r>
              <a:rPr lang="en-US" altLang="zh-TW" sz="44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cs typeface="Utsaah" panose="020B0604020202020204" pitchFamily="34" charset="0"/>
              </a:rPr>
              <a:t>lead Bible study,</a:t>
            </a:r>
            <a:r>
              <a:rPr lang="zh-TW" altLang="en-US" sz="44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cs typeface="Utsaah" panose="020B0604020202020204" pitchFamily="34" charset="0"/>
              </a:rPr>
              <a:t> </a:t>
            </a:r>
            <a:endParaRPr lang="en-US" altLang="zh-TW" sz="44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cs typeface="Utsaah" panose="020B0604020202020204" pitchFamily="34" charset="0"/>
            </a:endParaRPr>
          </a:p>
          <a:p>
            <a:pPr eaLnBrk="1" hangingPunct="1">
              <a:lnSpc>
                <a:spcPts val="4800"/>
              </a:lnSpc>
              <a:spcBef>
                <a:spcPts val="0"/>
              </a:spcBef>
              <a:buFontTx/>
              <a:buNone/>
              <a:defRPr/>
            </a:pPr>
            <a:r>
              <a:rPr lang="en-US" altLang="zh-TW" sz="44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cs typeface="Utsaah" panose="020B0604020202020204" pitchFamily="34" charset="0"/>
              </a:rPr>
              <a:t>	</a:t>
            </a:r>
            <a:r>
              <a:rPr lang="en-US" altLang="zh-TW" sz="44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cs typeface="Utsaah" panose="020B0604020202020204" pitchFamily="34" charset="0"/>
              </a:rPr>
              <a:t>teaching SS, take care of students</a:t>
            </a:r>
          </a:p>
          <a:p>
            <a:pPr eaLnBrk="1" hangingPunct="1">
              <a:lnSpc>
                <a:spcPts val="4800"/>
              </a:lnSpc>
              <a:spcBef>
                <a:spcPts val="0"/>
              </a:spcBef>
              <a:buFontTx/>
              <a:buNone/>
              <a:defRPr/>
            </a:pPr>
            <a:r>
              <a:rPr lang="en-US" altLang="zh-TW" sz="44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cs typeface="Utsaah" panose="020B0604020202020204" pitchFamily="34" charset="0"/>
              </a:rPr>
              <a:t>	</a:t>
            </a:r>
            <a:r>
              <a:rPr lang="en-US" altLang="zh-TW" sz="44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cs typeface="Utsaah" panose="020B0604020202020204" pitchFamily="34" charset="0"/>
              </a:rPr>
              <a:t>from afar, children/youth work,…</a:t>
            </a:r>
          </a:p>
          <a:p>
            <a:pPr eaLnBrk="1" hangingPunct="1">
              <a:lnSpc>
                <a:spcPts val="4000"/>
              </a:lnSpc>
              <a:spcBef>
                <a:spcPts val="0"/>
              </a:spcBef>
              <a:buFontTx/>
              <a:buNone/>
              <a:defRPr/>
            </a:pPr>
            <a:r>
              <a:rPr lang="en-US" altLang="zh-TW" sz="4400" b="1" dirty="0">
                <a:solidFill>
                  <a:srgbClr val="FFFF00"/>
                </a:solidFill>
                <a:effectLst>
                  <a:outerShdw dist="50800" dir="3000000" algn="ctr" rotWithShape="0">
                    <a:schemeClr val="tx1"/>
                  </a:outerShdw>
                </a:effectLst>
                <a:latin typeface="Utsaah" panose="020B0604020202020204" pitchFamily="34" charset="0"/>
                <a:ea typeface="標楷體" panose="03000509000000000000" pitchFamily="65" charset="-120"/>
                <a:cs typeface="Utsaah" panose="020B0604020202020204" pitchFamily="34" charset="0"/>
              </a:rPr>
              <a:t>† </a:t>
            </a:r>
            <a:r>
              <a:rPr lang="en-US" altLang="zh-TW" sz="4400" b="1" dirty="0" smtClean="0">
                <a:solidFill>
                  <a:schemeClr val="bg1"/>
                </a:solidFill>
                <a:effectLst>
                  <a:outerShdw dist="50800" dir="3000000" algn="ctr" rotWithShape="0">
                    <a:schemeClr val="tx1"/>
                  </a:outerShdw>
                </a:effectLst>
                <a:latin typeface="Utsaah" panose="020B0604020202020204" pitchFamily="34" charset="0"/>
                <a:ea typeface="標楷體" panose="03000509000000000000" pitchFamily="65" charset="-120"/>
                <a:cs typeface="Utsaah" panose="020B0604020202020204" pitchFamily="34" charset="0"/>
              </a:rPr>
              <a:t>…………….</a:t>
            </a:r>
            <a:endParaRPr lang="en-US" altLang="zh-TW" sz="4400" dirty="0" smtClean="0">
              <a:solidFill>
                <a:schemeClr val="bg1"/>
              </a:solidFill>
              <a:latin typeface="Calibri" panose="020F0502020204030204" pitchFamily="34" charset="0"/>
              <a:ea typeface="標楷體" panose="03000509000000000000" pitchFamily="65" charset="-120"/>
              <a:cs typeface="Utsaah" panose="020B0604020202020204" pitchFamily="34" charset="0"/>
            </a:endParaRPr>
          </a:p>
        </p:txBody>
      </p:sp>
    </p:spTree>
    <p:extLst>
      <p:ext uri="{BB962C8B-B14F-4D97-AF65-F5344CB8AC3E}">
        <p14:creationId xmlns:p14="http://schemas.microsoft.com/office/powerpoint/2010/main" val="397558029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14055">
                                            <p:txEl>
                                              <p:pRg st="2" end="2"/>
                                            </p:txEl>
                                          </p:spTgt>
                                        </p:tgtEl>
                                        <p:attrNameLst>
                                          <p:attrName>style.visibility</p:attrName>
                                        </p:attrNameLst>
                                      </p:cBhvr>
                                      <p:to>
                                        <p:strVal val="visible"/>
                                      </p:to>
                                    </p:set>
                                    <p:animEffect transition="in" filter="wipe(left)">
                                      <p:cBhvr>
                                        <p:cTn id="7" dur="1000"/>
                                        <p:tgtEl>
                                          <p:spTgt spid="514055">
                                            <p:txEl>
                                              <p:pRg st="2" end="2"/>
                                            </p:txEl>
                                          </p:spTgt>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514055">
                                            <p:txEl>
                                              <p:pRg st="3" end="3"/>
                                            </p:txEl>
                                          </p:spTgt>
                                        </p:tgtEl>
                                        <p:attrNameLst>
                                          <p:attrName>style.visibility</p:attrName>
                                        </p:attrNameLst>
                                      </p:cBhvr>
                                      <p:to>
                                        <p:strVal val="visible"/>
                                      </p:to>
                                    </p:set>
                                    <p:animEffect transition="in" filter="wipe(left)">
                                      <p:cBhvr>
                                        <p:cTn id="11" dur="1000"/>
                                        <p:tgtEl>
                                          <p:spTgt spid="514055">
                                            <p:txEl>
                                              <p:pRg st="3" end="3"/>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nodeType="clickEffect">
                                  <p:stCondLst>
                                    <p:cond delay="0"/>
                                  </p:stCondLst>
                                  <p:childTnLst>
                                    <p:set>
                                      <p:cBhvr>
                                        <p:cTn id="15" dur="1" fill="hold">
                                          <p:stCondLst>
                                            <p:cond delay="0"/>
                                          </p:stCondLst>
                                        </p:cTn>
                                        <p:tgtEl>
                                          <p:spTgt spid="514055">
                                            <p:txEl>
                                              <p:pRg st="4" end="4"/>
                                            </p:txEl>
                                          </p:spTgt>
                                        </p:tgtEl>
                                        <p:attrNameLst>
                                          <p:attrName>style.visibility</p:attrName>
                                        </p:attrNameLst>
                                      </p:cBhvr>
                                      <p:to>
                                        <p:strVal val="visible"/>
                                      </p:to>
                                    </p:set>
                                    <p:animEffect transition="in" filter="wipe(left)">
                                      <p:cBhvr>
                                        <p:cTn id="16" dur="1000"/>
                                        <p:tgtEl>
                                          <p:spTgt spid="514055">
                                            <p:txEl>
                                              <p:pRg st="4" end="4"/>
                                            </p:txEl>
                                          </p:spTgt>
                                        </p:tgtEl>
                                      </p:cBhvr>
                                    </p:animEffect>
                                  </p:childTnLst>
                                </p:cTn>
                              </p:par>
                            </p:childTnLst>
                          </p:cTn>
                        </p:par>
                        <p:par>
                          <p:cTn id="17" fill="hold">
                            <p:stCondLst>
                              <p:cond delay="1000"/>
                            </p:stCondLst>
                            <p:childTnLst>
                              <p:par>
                                <p:cTn id="18" presetID="22" presetClass="entr" presetSubtype="8" fill="hold" nodeType="afterEffect">
                                  <p:stCondLst>
                                    <p:cond delay="0"/>
                                  </p:stCondLst>
                                  <p:childTnLst>
                                    <p:set>
                                      <p:cBhvr>
                                        <p:cTn id="19" dur="1" fill="hold">
                                          <p:stCondLst>
                                            <p:cond delay="0"/>
                                          </p:stCondLst>
                                        </p:cTn>
                                        <p:tgtEl>
                                          <p:spTgt spid="514055">
                                            <p:txEl>
                                              <p:pRg st="5" end="5"/>
                                            </p:txEl>
                                          </p:spTgt>
                                        </p:tgtEl>
                                        <p:attrNameLst>
                                          <p:attrName>style.visibility</p:attrName>
                                        </p:attrNameLst>
                                      </p:cBhvr>
                                      <p:to>
                                        <p:strVal val="visible"/>
                                      </p:to>
                                    </p:set>
                                    <p:animEffect transition="in" filter="wipe(left)">
                                      <p:cBhvr>
                                        <p:cTn id="20" dur="1000"/>
                                        <p:tgtEl>
                                          <p:spTgt spid="514055">
                                            <p:txEl>
                                              <p:pRg st="5" end="5"/>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nodeType="clickEffect">
                                  <p:stCondLst>
                                    <p:cond delay="0"/>
                                  </p:stCondLst>
                                  <p:childTnLst>
                                    <p:set>
                                      <p:cBhvr>
                                        <p:cTn id="24" dur="1" fill="hold">
                                          <p:stCondLst>
                                            <p:cond delay="0"/>
                                          </p:stCondLst>
                                        </p:cTn>
                                        <p:tgtEl>
                                          <p:spTgt spid="514055">
                                            <p:txEl>
                                              <p:pRg st="6" end="6"/>
                                            </p:txEl>
                                          </p:spTgt>
                                        </p:tgtEl>
                                        <p:attrNameLst>
                                          <p:attrName>style.visibility</p:attrName>
                                        </p:attrNameLst>
                                      </p:cBhvr>
                                      <p:to>
                                        <p:strVal val="visible"/>
                                      </p:to>
                                    </p:set>
                                    <p:animEffect transition="in" filter="wipe(left)">
                                      <p:cBhvr>
                                        <p:cTn id="25" dur="1000"/>
                                        <p:tgtEl>
                                          <p:spTgt spid="514055">
                                            <p:txEl>
                                              <p:pRg st="6" end="6"/>
                                            </p:txEl>
                                          </p:spTgt>
                                        </p:tgtEl>
                                      </p:cBhvr>
                                    </p:animEffect>
                                  </p:childTnLst>
                                </p:cTn>
                              </p:par>
                            </p:childTnLst>
                          </p:cTn>
                        </p:par>
                        <p:par>
                          <p:cTn id="26" fill="hold">
                            <p:stCondLst>
                              <p:cond delay="1000"/>
                            </p:stCondLst>
                            <p:childTnLst>
                              <p:par>
                                <p:cTn id="27" presetID="22" presetClass="entr" presetSubtype="8" fill="hold" nodeType="afterEffect">
                                  <p:stCondLst>
                                    <p:cond delay="0"/>
                                  </p:stCondLst>
                                  <p:childTnLst>
                                    <p:set>
                                      <p:cBhvr>
                                        <p:cTn id="28" dur="1" fill="hold">
                                          <p:stCondLst>
                                            <p:cond delay="0"/>
                                          </p:stCondLst>
                                        </p:cTn>
                                        <p:tgtEl>
                                          <p:spTgt spid="514055">
                                            <p:txEl>
                                              <p:pRg st="7" end="7"/>
                                            </p:txEl>
                                          </p:spTgt>
                                        </p:tgtEl>
                                        <p:attrNameLst>
                                          <p:attrName>style.visibility</p:attrName>
                                        </p:attrNameLst>
                                      </p:cBhvr>
                                      <p:to>
                                        <p:strVal val="visible"/>
                                      </p:to>
                                    </p:set>
                                    <p:animEffect transition="in" filter="wipe(left)">
                                      <p:cBhvr>
                                        <p:cTn id="29" dur="1000"/>
                                        <p:tgtEl>
                                          <p:spTgt spid="514055">
                                            <p:txEl>
                                              <p:pRg st="7" end="7"/>
                                            </p:txEl>
                                          </p:spTgt>
                                        </p:tgtEl>
                                      </p:cBhvr>
                                    </p:animEffect>
                                  </p:childTnLst>
                                </p:cTn>
                              </p:par>
                            </p:childTnLst>
                          </p:cTn>
                        </p:par>
                        <p:par>
                          <p:cTn id="30" fill="hold">
                            <p:stCondLst>
                              <p:cond delay="2000"/>
                            </p:stCondLst>
                            <p:childTnLst>
                              <p:par>
                                <p:cTn id="31" presetID="22" presetClass="entr" presetSubtype="8" fill="hold" nodeType="afterEffect">
                                  <p:stCondLst>
                                    <p:cond delay="0"/>
                                  </p:stCondLst>
                                  <p:childTnLst>
                                    <p:set>
                                      <p:cBhvr>
                                        <p:cTn id="32" dur="1" fill="hold">
                                          <p:stCondLst>
                                            <p:cond delay="0"/>
                                          </p:stCondLst>
                                        </p:cTn>
                                        <p:tgtEl>
                                          <p:spTgt spid="514055">
                                            <p:txEl>
                                              <p:pRg st="8" end="8"/>
                                            </p:txEl>
                                          </p:spTgt>
                                        </p:tgtEl>
                                        <p:attrNameLst>
                                          <p:attrName>style.visibility</p:attrName>
                                        </p:attrNameLst>
                                      </p:cBhvr>
                                      <p:to>
                                        <p:strVal val="visible"/>
                                      </p:to>
                                    </p:set>
                                    <p:animEffect transition="in" filter="wipe(left)">
                                      <p:cBhvr>
                                        <p:cTn id="33" dur="1000"/>
                                        <p:tgtEl>
                                          <p:spTgt spid="514055">
                                            <p:txEl>
                                              <p:pRg st="8" end="8"/>
                                            </p:txEl>
                                          </p:spTgt>
                                        </p:tgtEl>
                                      </p:cBhvr>
                                    </p:animEffect>
                                  </p:childTnLst>
                                </p:cTn>
                              </p:par>
                            </p:childTnLst>
                          </p:cTn>
                        </p:par>
                        <p:par>
                          <p:cTn id="34" fill="hold">
                            <p:stCondLst>
                              <p:cond delay="3000"/>
                            </p:stCondLst>
                            <p:childTnLst>
                              <p:par>
                                <p:cTn id="35" presetID="22" presetClass="entr" presetSubtype="8" fill="hold" nodeType="afterEffect">
                                  <p:stCondLst>
                                    <p:cond delay="0"/>
                                  </p:stCondLst>
                                  <p:childTnLst>
                                    <p:set>
                                      <p:cBhvr>
                                        <p:cTn id="36" dur="1" fill="hold">
                                          <p:stCondLst>
                                            <p:cond delay="0"/>
                                          </p:stCondLst>
                                        </p:cTn>
                                        <p:tgtEl>
                                          <p:spTgt spid="514055">
                                            <p:txEl>
                                              <p:pRg st="9" end="9"/>
                                            </p:txEl>
                                          </p:spTgt>
                                        </p:tgtEl>
                                        <p:attrNameLst>
                                          <p:attrName>style.visibility</p:attrName>
                                        </p:attrNameLst>
                                      </p:cBhvr>
                                      <p:to>
                                        <p:strVal val="visible"/>
                                      </p:to>
                                    </p:set>
                                    <p:animEffect transition="in" filter="wipe(left)">
                                      <p:cBhvr>
                                        <p:cTn id="37" dur="1000"/>
                                        <p:tgtEl>
                                          <p:spTgt spid="514055">
                                            <p:txEl>
                                              <p:pRg st="9" end="9"/>
                                            </p:txEl>
                                          </p:spTgt>
                                        </p:tgtEl>
                                      </p:cBhvr>
                                    </p:animEffect>
                                  </p:childTnLst>
                                </p:cTn>
                              </p:par>
                            </p:childTnLst>
                          </p:cTn>
                        </p:par>
                        <p:par>
                          <p:cTn id="38" fill="hold">
                            <p:stCondLst>
                              <p:cond delay="4000"/>
                            </p:stCondLst>
                            <p:childTnLst>
                              <p:par>
                                <p:cTn id="39" presetID="22" presetClass="entr" presetSubtype="8" fill="hold" nodeType="afterEffect">
                                  <p:stCondLst>
                                    <p:cond delay="0"/>
                                  </p:stCondLst>
                                  <p:childTnLst>
                                    <p:set>
                                      <p:cBhvr>
                                        <p:cTn id="40" dur="1" fill="hold">
                                          <p:stCondLst>
                                            <p:cond delay="0"/>
                                          </p:stCondLst>
                                        </p:cTn>
                                        <p:tgtEl>
                                          <p:spTgt spid="514055">
                                            <p:txEl>
                                              <p:pRg st="10" end="10"/>
                                            </p:txEl>
                                          </p:spTgt>
                                        </p:tgtEl>
                                        <p:attrNameLst>
                                          <p:attrName>style.visibility</p:attrName>
                                        </p:attrNameLst>
                                      </p:cBhvr>
                                      <p:to>
                                        <p:strVal val="visible"/>
                                      </p:to>
                                    </p:set>
                                    <p:animEffect transition="in" filter="wipe(left)">
                                      <p:cBhvr>
                                        <p:cTn id="41" dur="1000"/>
                                        <p:tgtEl>
                                          <p:spTgt spid="51405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76200"/>
            <a:ext cx="8229600" cy="1295400"/>
          </a:xfrm>
          <a:effectLst>
            <a:outerShdw dist="35921" dir="2700000" algn="ctr" rotWithShape="0">
              <a:schemeClr val="tx1"/>
            </a:outerShdw>
          </a:effectLst>
        </p:spPr>
        <p:txBody>
          <a:bodyPr/>
          <a:lstStyle/>
          <a:p>
            <a:pPr eaLnBrk="1" hangingPunct="1">
              <a:lnSpc>
                <a:spcPts val="5500"/>
              </a:lnSpc>
            </a:pPr>
            <a:r>
              <a:rPr lang="en-US" altLang="zh-CN" sz="4800" b="1" dirty="0" smtClean="0">
                <a:solidFill>
                  <a:srgbClr val="FFFF00"/>
                </a:solidFill>
                <a:latin typeface="Calibri" panose="020F0502020204030204" pitchFamily="34" charset="0"/>
                <a:ea typeface="標楷體" panose="03000509000000000000" pitchFamily="65" charset="-120"/>
              </a:rPr>
              <a:t>Wonderful Words of Life</a:t>
            </a:r>
            <a:r>
              <a:rPr lang="en-US" altLang="zh-TW" sz="4800" b="1" dirty="0" smtClean="0">
                <a:solidFill>
                  <a:srgbClr val="FFFF00"/>
                </a:solidFill>
                <a:latin typeface="Calibri" panose="020F0502020204030204" pitchFamily="34" charset="0"/>
                <a:ea typeface="標楷體" panose="03000509000000000000" pitchFamily="65" charset="-120"/>
              </a:rPr>
              <a:t/>
            </a:r>
            <a:br>
              <a:rPr lang="en-US" altLang="zh-TW" sz="4800" b="1" dirty="0" smtClean="0">
                <a:solidFill>
                  <a:srgbClr val="FFFF00"/>
                </a:solidFill>
                <a:latin typeface="Calibri" panose="020F0502020204030204" pitchFamily="34" charset="0"/>
                <a:ea typeface="標楷體" panose="03000509000000000000" pitchFamily="65" charset="-120"/>
              </a:rPr>
            </a:br>
            <a:r>
              <a:rPr lang="zh-TW" altLang="en-US" sz="4800" b="1" dirty="0" smtClean="0">
                <a:solidFill>
                  <a:srgbClr val="FFFF00"/>
                </a:solidFill>
                <a:latin typeface="Calibri" panose="020F0502020204030204" pitchFamily="34" charset="0"/>
                <a:ea typeface="標楷體" panose="03000509000000000000" pitchFamily="65" charset="-120"/>
              </a:rPr>
              <a:t>生命</a:t>
            </a:r>
            <a:r>
              <a:rPr lang="zh-TW" altLang="en-US" sz="4800" b="1" dirty="0">
                <a:solidFill>
                  <a:srgbClr val="FFFF00"/>
                </a:solidFill>
                <a:latin typeface="Calibri" panose="020F0502020204030204" pitchFamily="34" charset="0"/>
                <a:ea typeface="標楷體" panose="03000509000000000000" pitchFamily="65" charset="-120"/>
              </a:rPr>
              <a:t>之道極</a:t>
            </a:r>
            <a:r>
              <a:rPr lang="zh-TW" altLang="en-US" sz="4800" b="1" dirty="0" smtClean="0">
                <a:solidFill>
                  <a:srgbClr val="FFFF00"/>
                </a:solidFill>
                <a:latin typeface="Calibri" panose="020F0502020204030204" pitchFamily="34" charset="0"/>
                <a:ea typeface="標楷體" panose="03000509000000000000" pitchFamily="65" charset="-120"/>
              </a:rPr>
              <a:t>奇</a:t>
            </a:r>
            <a:endParaRPr lang="en-US" altLang="zh-TW" sz="2400" b="1" dirty="0" smtClean="0">
              <a:solidFill>
                <a:srgbClr val="FFFF00"/>
              </a:solidFill>
              <a:latin typeface="Calibri" panose="020F0502020204030204" pitchFamily="34" charset="0"/>
              <a:ea typeface="標楷體" panose="03000509000000000000" pitchFamily="65" charset="-120"/>
            </a:endParaRPr>
          </a:p>
        </p:txBody>
      </p:sp>
      <p:sp>
        <p:nvSpPr>
          <p:cNvPr id="16387" name="Rectangle 3"/>
          <p:cNvSpPr>
            <a:spLocks noGrp="1" noChangeArrowheads="1"/>
          </p:cNvSpPr>
          <p:nvPr>
            <p:ph type="body" idx="1"/>
          </p:nvPr>
        </p:nvSpPr>
        <p:spPr>
          <a:xfrm>
            <a:off x="0" y="1371600"/>
            <a:ext cx="9067800" cy="5486400"/>
          </a:xfrm>
          <a:effectLst>
            <a:outerShdw dist="35921" dir="2700000" algn="ctr" rotWithShape="0">
              <a:schemeClr val="tx1"/>
            </a:outerShdw>
          </a:effectLst>
        </p:spPr>
        <p:txBody>
          <a:bodyPr/>
          <a:lstStyle/>
          <a:p>
            <a:pPr marL="0" indent="0" algn="ctr" eaLnBrk="1" hangingPunct="1">
              <a:lnSpc>
                <a:spcPts val="5200"/>
              </a:lnSpc>
              <a:spcBef>
                <a:spcPts val="0"/>
              </a:spcBef>
              <a:buFontTx/>
              <a:buNone/>
            </a:pPr>
            <a:r>
              <a:rPr lang="en-US" altLang="zh-TW" sz="4400" dirty="0">
                <a:solidFill>
                  <a:schemeClr val="bg1"/>
                </a:solidFill>
                <a:latin typeface="Calibri" panose="020F0502020204030204" pitchFamily="34" charset="0"/>
                <a:ea typeface="標楷體" panose="03000509000000000000" pitchFamily="65" charset="-120"/>
              </a:rPr>
              <a:t>Sing them over again to me,</a:t>
            </a:r>
          </a:p>
          <a:p>
            <a:pPr marL="0" indent="0" algn="ctr" eaLnBrk="1" hangingPunct="1">
              <a:lnSpc>
                <a:spcPts val="5200"/>
              </a:lnSpc>
              <a:spcBef>
                <a:spcPts val="0"/>
              </a:spcBef>
              <a:buFontTx/>
              <a:buNone/>
            </a:pPr>
            <a:r>
              <a:rPr lang="zh-CN" altLang="en-US" sz="4400" dirty="0" smtClean="0">
                <a:solidFill>
                  <a:schemeClr val="bg1"/>
                </a:solidFill>
                <a:latin typeface="Calibri" panose="020F0502020204030204" pitchFamily="34" charset="0"/>
                <a:ea typeface="標楷體" panose="03000509000000000000" pitchFamily="65" charset="-120"/>
              </a:rPr>
              <a:t>请再为我歌唱一次</a:t>
            </a:r>
            <a:endParaRPr lang="en-US" altLang="zh-TW" sz="4400" dirty="0" smtClean="0">
              <a:solidFill>
                <a:schemeClr val="bg1"/>
              </a:solidFill>
              <a:latin typeface="Calibri" panose="020F0502020204030204" pitchFamily="34" charset="0"/>
              <a:ea typeface="標楷體" panose="03000509000000000000" pitchFamily="65" charset="-120"/>
            </a:endParaRPr>
          </a:p>
          <a:p>
            <a:pPr marL="0" indent="0" algn="ctr" eaLnBrk="1" hangingPunct="1">
              <a:lnSpc>
                <a:spcPts val="5200"/>
              </a:lnSpc>
              <a:spcBef>
                <a:spcPts val="0"/>
              </a:spcBef>
              <a:buNone/>
            </a:pPr>
            <a:r>
              <a:rPr lang="en-US" altLang="zh-TW" sz="4400" dirty="0" smtClean="0">
                <a:solidFill>
                  <a:schemeClr val="bg1"/>
                </a:solidFill>
                <a:latin typeface="Calibri" panose="020F0502020204030204" pitchFamily="34" charset="0"/>
                <a:ea typeface="標楷體" panose="03000509000000000000" pitchFamily="65" charset="-120"/>
              </a:rPr>
              <a:t>Wonderful </a:t>
            </a:r>
            <a:r>
              <a:rPr lang="en-US" altLang="zh-TW" sz="4400" dirty="0">
                <a:solidFill>
                  <a:schemeClr val="bg1"/>
                </a:solidFill>
                <a:latin typeface="Calibri" panose="020F0502020204030204" pitchFamily="34" charset="0"/>
                <a:ea typeface="標楷體" panose="03000509000000000000" pitchFamily="65" charset="-120"/>
              </a:rPr>
              <a:t>words of life,</a:t>
            </a:r>
          </a:p>
          <a:p>
            <a:pPr marL="0" indent="0" algn="ctr" eaLnBrk="1" hangingPunct="1">
              <a:lnSpc>
                <a:spcPts val="5200"/>
              </a:lnSpc>
              <a:spcBef>
                <a:spcPts val="0"/>
              </a:spcBef>
              <a:buNone/>
            </a:pPr>
            <a:r>
              <a:rPr lang="zh-CN" altLang="en-US" sz="4400" dirty="0">
                <a:solidFill>
                  <a:schemeClr val="bg1"/>
                </a:solidFill>
                <a:latin typeface="Calibri" panose="020F0502020204030204" pitchFamily="34" charset="0"/>
                <a:ea typeface="標楷體" panose="03000509000000000000" pitchFamily="65" charset="-120"/>
              </a:rPr>
              <a:t>奇哉</a:t>
            </a:r>
            <a:r>
              <a:rPr lang="zh-CN" altLang="en-US" sz="4400" dirty="0" smtClean="0">
                <a:solidFill>
                  <a:schemeClr val="bg1"/>
                </a:solidFill>
                <a:latin typeface="Calibri" panose="020F0502020204030204" pitchFamily="34" charset="0"/>
                <a:ea typeface="標楷體" panose="03000509000000000000" pitchFamily="65" charset="-120"/>
              </a:rPr>
              <a:t>生命</a:t>
            </a:r>
            <a:r>
              <a:rPr lang="zh-CN" altLang="en-US" sz="4400" dirty="0">
                <a:solidFill>
                  <a:schemeClr val="bg1"/>
                </a:solidFill>
                <a:latin typeface="Calibri" panose="020F0502020204030204" pitchFamily="34" charset="0"/>
                <a:ea typeface="標楷體" panose="03000509000000000000" pitchFamily="65" charset="-120"/>
              </a:rPr>
              <a:t>之道</a:t>
            </a:r>
            <a:endParaRPr lang="en-US" altLang="zh-TW" sz="4400" dirty="0">
              <a:solidFill>
                <a:schemeClr val="bg1"/>
              </a:solidFill>
              <a:latin typeface="Calibri" panose="020F0502020204030204" pitchFamily="34" charset="0"/>
              <a:ea typeface="標楷體" panose="03000509000000000000" pitchFamily="65" charset="-120"/>
            </a:endParaRPr>
          </a:p>
          <a:p>
            <a:pPr marL="0" indent="0" algn="ctr" eaLnBrk="1" hangingPunct="1">
              <a:lnSpc>
                <a:spcPts val="5200"/>
              </a:lnSpc>
              <a:spcBef>
                <a:spcPts val="0"/>
              </a:spcBef>
              <a:buFontTx/>
              <a:buNone/>
            </a:pPr>
            <a:r>
              <a:rPr lang="en-US" altLang="zh-TW" sz="4400" dirty="0">
                <a:solidFill>
                  <a:schemeClr val="bg1"/>
                </a:solidFill>
                <a:latin typeface="Calibri" panose="020F0502020204030204" pitchFamily="34" charset="0"/>
                <a:ea typeface="標楷體" panose="03000509000000000000" pitchFamily="65" charset="-120"/>
              </a:rPr>
              <a:t>Let me more of their beauty see,</a:t>
            </a:r>
          </a:p>
          <a:p>
            <a:pPr marL="0" indent="0" algn="ctr" eaLnBrk="1" hangingPunct="1">
              <a:lnSpc>
                <a:spcPts val="5200"/>
              </a:lnSpc>
              <a:spcBef>
                <a:spcPts val="0"/>
              </a:spcBef>
              <a:buNone/>
            </a:pPr>
            <a:r>
              <a:rPr lang="zh-CN" altLang="en-US" sz="4400" dirty="0" smtClean="0">
                <a:solidFill>
                  <a:schemeClr val="bg1"/>
                </a:solidFill>
                <a:latin typeface="Calibri" panose="020F0502020204030204" pitchFamily="34" charset="0"/>
                <a:ea typeface="標楷體" panose="03000509000000000000" pitchFamily="65" charset="-120"/>
              </a:rPr>
              <a:t>让我多见他的美丽</a:t>
            </a:r>
            <a:endParaRPr lang="en-US" altLang="zh-TW" sz="4400" dirty="0">
              <a:solidFill>
                <a:schemeClr val="bg1"/>
              </a:solidFill>
              <a:latin typeface="Calibri" panose="020F0502020204030204" pitchFamily="34" charset="0"/>
              <a:ea typeface="標楷體" panose="03000509000000000000" pitchFamily="65" charset="-120"/>
            </a:endParaRPr>
          </a:p>
          <a:p>
            <a:pPr marL="0" indent="0" algn="ctr" eaLnBrk="1" hangingPunct="1">
              <a:lnSpc>
                <a:spcPts val="5200"/>
              </a:lnSpc>
              <a:spcBef>
                <a:spcPts val="0"/>
              </a:spcBef>
              <a:buFontTx/>
              <a:buNone/>
            </a:pPr>
            <a:r>
              <a:rPr lang="en-US" altLang="zh-TW" sz="4400" dirty="0" smtClean="0">
                <a:solidFill>
                  <a:schemeClr val="bg1"/>
                </a:solidFill>
                <a:latin typeface="Calibri" panose="020F0502020204030204" pitchFamily="34" charset="0"/>
                <a:ea typeface="標楷體" panose="03000509000000000000" pitchFamily="65" charset="-120"/>
              </a:rPr>
              <a:t>Wonderful </a:t>
            </a:r>
            <a:r>
              <a:rPr lang="en-US" altLang="zh-TW" sz="4400" dirty="0">
                <a:solidFill>
                  <a:schemeClr val="bg1"/>
                </a:solidFill>
                <a:latin typeface="Calibri" panose="020F0502020204030204" pitchFamily="34" charset="0"/>
                <a:ea typeface="標楷體" panose="03000509000000000000" pitchFamily="65" charset="-120"/>
              </a:rPr>
              <a:t>words of </a:t>
            </a:r>
            <a:r>
              <a:rPr lang="en-US" altLang="zh-TW" sz="4400" dirty="0" smtClean="0">
                <a:solidFill>
                  <a:schemeClr val="bg1"/>
                </a:solidFill>
                <a:latin typeface="Calibri" panose="020F0502020204030204" pitchFamily="34" charset="0"/>
                <a:ea typeface="標楷體" panose="03000509000000000000" pitchFamily="65" charset="-120"/>
              </a:rPr>
              <a:t>life;</a:t>
            </a:r>
            <a:endParaRPr lang="zh-TW" altLang="en-US" sz="4400" dirty="0">
              <a:solidFill>
                <a:schemeClr val="bg1"/>
              </a:solidFill>
              <a:latin typeface="Calibri" panose="020F0502020204030204" pitchFamily="34" charset="0"/>
              <a:ea typeface="標楷體" panose="03000509000000000000" pitchFamily="65" charset="-120"/>
            </a:endParaRPr>
          </a:p>
          <a:p>
            <a:pPr marL="0" indent="0" algn="ctr" eaLnBrk="1" hangingPunct="1">
              <a:lnSpc>
                <a:spcPts val="5200"/>
              </a:lnSpc>
              <a:spcBef>
                <a:spcPts val="0"/>
              </a:spcBef>
              <a:buFontTx/>
              <a:buNone/>
            </a:pPr>
            <a:r>
              <a:rPr lang="zh-TW" altLang="en-US" sz="4400" dirty="0">
                <a:solidFill>
                  <a:schemeClr val="bg1"/>
                </a:solidFill>
                <a:latin typeface="Calibri" panose="020F0502020204030204" pitchFamily="34" charset="0"/>
                <a:ea typeface="標楷體" panose="03000509000000000000" pitchFamily="65" charset="-120"/>
              </a:rPr>
              <a:t>奇哉生命之道</a:t>
            </a:r>
          </a:p>
        </p:txBody>
      </p:sp>
      <p:sp>
        <p:nvSpPr>
          <p:cNvPr id="4" name="Rectangle 3"/>
          <p:cNvSpPr/>
          <p:nvPr/>
        </p:nvSpPr>
        <p:spPr>
          <a:xfrm>
            <a:off x="0" y="1352550"/>
            <a:ext cx="470000" cy="769441"/>
          </a:xfrm>
          <a:prstGeom prst="rect">
            <a:avLst/>
          </a:prstGeom>
        </p:spPr>
        <p:txBody>
          <a:bodyPr wrap="none">
            <a:spAutoFit/>
          </a:bodyPr>
          <a:lstStyle/>
          <a:p>
            <a:r>
              <a:rPr kumimoji="1" lang="en-US" altLang="zh-CN" sz="4400" dirty="0" smtClean="0">
                <a:solidFill>
                  <a:schemeClr val="bg1"/>
                </a:solidFill>
                <a:latin typeface="Calibri" panose="020F0502020204030204" pitchFamily="34" charset="0"/>
                <a:ea typeface="標楷體" panose="03000509000000000000" pitchFamily="65" charset="-120"/>
              </a:rPr>
              <a:t>4</a:t>
            </a:r>
            <a:endParaRPr kumimoji="1" lang="en-US" sz="4400" dirty="0">
              <a:solidFill>
                <a:schemeClr val="bg1"/>
              </a:solidFill>
              <a:latin typeface="Calibri" panose="020F0502020204030204" pitchFamily="34" charset="0"/>
              <a:ea typeface="標楷體" panose="03000509000000000000" pitchFamily="65" charset="-120"/>
            </a:endParaRPr>
          </a:p>
        </p:txBody>
      </p:sp>
    </p:spTree>
    <p:extLst>
      <p:ext uri="{BB962C8B-B14F-4D97-AF65-F5344CB8AC3E}">
        <p14:creationId xmlns:p14="http://schemas.microsoft.com/office/powerpoint/2010/main" val="662977820"/>
      </p:ext>
    </p:extLst>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76200"/>
            <a:ext cx="8229600" cy="1295400"/>
          </a:xfrm>
          <a:effectLst>
            <a:outerShdw dist="35921" dir="2700000" algn="ctr" rotWithShape="0">
              <a:schemeClr val="tx1"/>
            </a:outerShdw>
          </a:effectLst>
        </p:spPr>
        <p:txBody>
          <a:bodyPr/>
          <a:lstStyle/>
          <a:p>
            <a:pPr eaLnBrk="1" hangingPunct="1">
              <a:lnSpc>
                <a:spcPts val="5500"/>
              </a:lnSpc>
            </a:pPr>
            <a:r>
              <a:rPr lang="en-US" altLang="zh-CN" sz="4800" b="1" dirty="0" smtClean="0">
                <a:solidFill>
                  <a:srgbClr val="FFFF00"/>
                </a:solidFill>
                <a:latin typeface="Calibri" panose="020F0502020204030204" pitchFamily="34" charset="0"/>
                <a:ea typeface="標楷體" panose="03000509000000000000" pitchFamily="65" charset="-120"/>
              </a:rPr>
              <a:t>Wonderful Words of Life</a:t>
            </a:r>
            <a:r>
              <a:rPr lang="en-US" altLang="zh-TW" sz="4800" b="1" dirty="0" smtClean="0">
                <a:solidFill>
                  <a:srgbClr val="FFFF00"/>
                </a:solidFill>
                <a:latin typeface="Calibri" panose="020F0502020204030204" pitchFamily="34" charset="0"/>
                <a:ea typeface="標楷體" panose="03000509000000000000" pitchFamily="65" charset="-120"/>
              </a:rPr>
              <a:t/>
            </a:r>
            <a:br>
              <a:rPr lang="en-US" altLang="zh-TW" sz="4800" b="1" dirty="0" smtClean="0">
                <a:solidFill>
                  <a:srgbClr val="FFFF00"/>
                </a:solidFill>
                <a:latin typeface="Calibri" panose="020F0502020204030204" pitchFamily="34" charset="0"/>
                <a:ea typeface="標楷體" panose="03000509000000000000" pitchFamily="65" charset="-120"/>
              </a:rPr>
            </a:br>
            <a:r>
              <a:rPr lang="zh-TW" altLang="en-US" sz="4800" b="1" dirty="0" smtClean="0">
                <a:solidFill>
                  <a:srgbClr val="FFFF00"/>
                </a:solidFill>
                <a:latin typeface="Calibri" panose="020F0502020204030204" pitchFamily="34" charset="0"/>
                <a:ea typeface="標楷體" panose="03000509000000000000" pitchFamily="65" charset="-120"/>
              </a:rPr>
              <a:t>生命</a:t>
            </a:r>
            <a:r>
              <a:rPr lang="zh-TW" altLang="en-US" sz="4800" b="1" dirty="0">
                <a:solidFill>
                  <a:srgbClr val="FFFF00"/>
                </a:solidFill>
                <a:latin typeface="Calibri" panose="020F0502020204030204" pitchFamily="34" charset="0"/>
                <a:ea typeface="標楷體" panose="03000509000000000000" pitchFamily="65" charset="-120"/>
              </a:rPr>
              <a:t>之道極</a:t>
            </a:r>
            <a:r>
              <a:rPr lang="zh-TW" altLang="en-US" sz="4800" b="1" dirty="0" smtClean="0">
                <a:solidFill>
                  <a:srgbClr val="FFFF00"/>
                </a:solidFill>
                <a:latin typeface="Calibri" panose="020F0502020204030204" pitchFamily="34" charset="0"/>
                <a:ea typeface="標楷體" panose="03000509000000000000" pitchFamily="65" charset="-120"/>
              </a:rPr>
              <a:t>奇</a:t>
            </a:r>
            <a:endParaRPr lang="en-US" altLang="zh-TW" sz="2400" b="1" dirty="0" smtClean="0">
              <a:solidFill>
                <a:srgbClr val="FFFF00"/>
              </a:solidFill>
              <a:latin typeface="Calibri" panose="020F0502020204030204" pitchFamily="34" charset="0"/>
              <a:ea typeface="標楷體" panose="03000509000000000000" pitchFamily="65" charset="-120"/>
            </a:endParaRPr>
          </a:p>
        </p:txBody>
      </p:sp>
      <p:sp>
        <p:nvSpPr>
          <p:cNvPr id="16387" name="Rectangle 3"/>
          <p:cNvSpPr>
            <a:spLocks noGrp="1" noChangeArrowheads="1"/>
          </p:cNvSpPr>
          <p:nvPr>
            <p:ph type="body" idx="1"/>
          </p:nvPr>
        </p:nvSpPr>
        <p:spPr>
          <a:xfrm>
            <a:off x="0" y="1371600"/>
            <a:ext cx="9067800" cy="5486400"/>
          </a:xfrm>
          <a:effectLst>
            <a:outerShdw dist="35921" dir="2700000" algn="ctr" rotWithShape="0">
              <a:schemeClr val="tx1"/>
            </a:outerShdw>
          </a:effectLst>
        </p:spPr>
        <p:txBody>
          <a:bodyPr/>
          <a:lstStyle/>
          <a:p>
            <a:pPr marL="0" indent="0" algn="ctr" eaLnBrk="1" hangingPunct="1">
              <a:lnSpc>
                <a:spcPts val="5200"/>
              </a:lnSpc>
              <a:spcBef>
                <a:spcPts val="0"/>
              </a:spcBef>
              <a:buFontTx/>
              <a:buNone/>
            </a:pPr>
            <a:r>
              <a:rPr lang="en-US" altLang="zh-TW" sz="4400" dirty="0" smtClean="0">
                <a:solidFill>
                  <a:schemeClr val="bg1"/>
                </a:solidFill>
                <a:latin typeface="Calibri" panose="020F0502020204030204" pitchFamily="34" charset="0"/>
                <a:ea typeface="標楷體" panose="03000509000000000000" pitchFamily="65" charset="-120"/>
              </a:rPr>
              <a:t>Words of life and beauty</a:t>
            </a:r>
          </a:p>
          <a:p>
            <a:pPr marL="0" indent="0" algn="ctr" eaLnBrk="1" hangingPunct="1">
              <a:lnSpc>
                <a:spcPts val="5200"/>
              </a:lnSpc>
              <a:spcBef>
                <a:spcPts val="0"/>
              </a:spcBef>
              <a:buFontTx/>
              <a:buNone/>
            </a:pPr>
            <a:r>
              <a:rPr lang="zh-CN" altLang="en-US" sz="4400" dirty="0" smtClean="0">
                <a:solidFill>
                  <a:schemeClr val="bg1"/>
                </a:solidFill>
                <a:latin typeface="Calibri" panose="020F0502020204030204" pitchFamily="34" charset="0"/>
                <a:ea typeface="標楷體" panose="03000509000000000000" pitchFamily="65" charset="-120"/>
              </a:rPr>
              <a:t>美哉生命之道</a:t>
            </a:r>
            <a:endParaRPr lang="en-US" altLang="zh-CN" sz="4400" dirty="0" smtClean="0">
              <a:solidFill>
                <a:schemeClr val="bg1"/>
              </a:solidFill>
              <a:latin typeface="Calibri" panose="020F0502020204030204" pitchFamily="34" charset="0"/>
              <a:ea typeface="標楷體" panose="03000509000000000000" pitchFamily="65" charset="-120"/>
            </a:endParaRPr>
          </a:p>
          <a:p>
            <a:pPr marL="0" indent="0" algn="ctr" eaLnBrk="1" hangingPunct="1">
              <a:lnSpc>
                <a:spcPts val="5200"/>
              </a:lnSpc>
              <a:spcBef>
                <a:spcPts val="0"/>
              </a:spcBef>
              <a:buFontTx/>
              <a:buNone/>
            </a:pPr>
            <a:r>
              <a:rPr lang="en-US" altLang="zh-CN" sz="4400" dirty="0" smtClean="0">
                <a:solidFill>
                  <a:schemeClr val="bg1"/>
                </a:solidFill>
                <a:latin typeface="Calibri" panose="020F0502020204030204" pitchFamily="34" charset="0"/>
                <a:ea typeface="標楷體" panose="03000509000000000000" pitchFamily="65" charset="-120"/>
              </a:rPr>
              <a:t>Teach me faith and duty</a:t>
            </a:r>
            <a:endParaRPr lang="en-US" altLang="zh-TW" sz="4400" dirty="0">
              <a:solidFill>
                <a:schemeClr val="bg1"/>
              </a:solidFill>
              <a:latin typeface="Calibri" panose="020F0502020204030204" pitchFamily="34" charset="0"/>
              <a:ea typeface="標楷體" panose="03000509000000000000" pitchFamily="65" charset="-120"/>
            </a:endParaRPr>
          </a:p>
          <a:p>
            <a:pPr marL="0" indent="0" algn="ctr" eaLnBrk="1" hangingPunct="1">
              <a:lnSpc>
                <a:spcPts val="5200"/>
              </a:lnSpc>
              <a:spcBef>
                <a:spcPts val="0"/>
              </a:spcBef>
              <a:buFontTx/>
              <a:buNone/>
            </a:pPr>
            <a:r>
              <a:rPr lang="zh-CN" altLang="en-US" sz="4400" dirty="0" smtClean="0">
                <a:solidFill>
                  <a:schemeClr val="bg1"/>
                </a:solidFill>
                <a:latin typeface="Calibri" panose="020F0502020204030204" pitchFamily="34" charset="0"/>
                <a:ea typeface="標楷體" panose="03000509000000000000" pitchFamily="65" charset="-120"/>
              </a:rPr>
              <a:t>教我忠诚服务</a:t>
            </a:r>
            <a:endParaRPr lang="en-US" altLang="zh-CN" sz="4400" dirty="0" smtClean="0">
              <a:solidFill>
                <a:schemeClr val="bg1"/>
              </a:solidFill>
              <a:latin typeface="Calibri" panose="020F0502020204030204" pitchFamily="34" charset="0"/>
              <a:ea typeface="標楷體" panose="03000509000000000000" pitchFamily="65" charset="-120"/>
            </a:endParaRPr>
          </a:p>
          <a:p>
            <a:pPr marL="0" indent="0" algn="ctr" eaLnBrk="1" hangingPunct="1">
              <a:lnSpc>
                <a:spcPts val="5200"/>
              </a:lnSpc>
              <a:spcBef>
                <a:spcPts val="0"/>
              </a:spcBef>
              <a:buFontTx/>
              <a:buNone/>
            </a:pPr>
            <a:r>
              <a:rPr lang="en-US" altLang="zh-CN" sz="4400" i="1" dirty="0" smtClean="0">
                <a:solidFill>
                  <a:srgbClr val="FFFF00"/>
                </a:solidFill>
                <a:latin typeface="Calibri" panose="020F0502020204030204" pitchFamily="34" charset="0"/>
                <a:ea typeface="標楷體" panose="03000509000000000000" pitchFamily="65" charset="-120"/>
              </a:rPr>
              <a:t>Beautiful words, wonderful words,</a:t>
            </a:r>
          </a:p>
          <a:p>
            <a:pPr marL="0" indent="0" algn="ctr" eaLnBrk="1" hangingPunct="1">
              <a:lnSpc>
                <a:spcPts val="5200"/>
              </a:lnSpc>
              <a:spcBef>
                <a:spcPts val="0"/>
              </a:spcBef>
              <a:buFontTx/>
              <a:buNone/>
            </a:pPr>
            <a:r>
              <a:rPr lang="zh-TW" altLang="en-US" sz="4400" i="1" dirty="0" smtClean="0">
                <a:solidFill>
                  <a:srgbClr val="FFFF00"/>
                </a:solidFill>
                <a:latin typeface="Calibri" panose="020F0502020204030204" pitchFamily="34" charset="0"/>
                <a:ea typeface="標楷體" panose="03000509000000000000" pitchFamily="65" charset="-120"/>
              </a:rPr>
              <a:t>美</a:t>
            </a:r>
            <a:r>
              <a:rPr lang="zh-TW" altLang="en-US" sz="4400" i="1" dirty="0">
                <a:solidFill>
                  <a:srgbClr val="FFFF00"/>
                </a:solidFill>
                <a:latin typeface="Calibri" panose="020F0502020204030204" pitchFamily="34" charset="0"/>
                <a:ea typeface="標楷體" panose="03000509000000000000" pitchFamily="65" charset="-120"/>
              </a:rPr>
              <a:t>哉主</a:t>
            </a:r>
            <a:r>
              <a:rPr lang="zh-TW" altLang="en-US" sz="4400" i="1" dirty="0" smtClean="0">
                <a:solidFill>
                  <a:srgbClr val="FFFF00"/>
                </a:solidFill>
                <a:latin typeface="Calibri" panose="020F0502020204030204" pitchFamily="34" charset="0"/>
                <a:ea typeface="標楷體" panose="03000509000000000000" pitchFamily="65" charset="-120"/>
              </a:rPr>
              <a:t>道</a:t>
            </a:r>
            <a:r>
              <a:rPr lang="en-US" altLang="zh-TW" sz="4400" i="1" dirty="0" smtClean="0">
                <a:solidFill>
                  <a:srgbClr val="FFFF00"/>
                </a:solidFill>
                <a:latin typeface="Calibri" panose="020F0502020204030204" pitchFamily="34" charset="0"/>
                <a:ea typeface="標楷體" panose="03000509000000000000" pitchFamily="65" charset="-120"/>
              </a:rPr>
              <a:t>,</a:t>
            </a:r>
            <a:r>
              <a:rPr lang="zh-TW" altLang="en-US" sz="4400" i="1" dirty="0" smtClean="0">
                <a:solidFill>
                  <a:srgbClr val="FFFF00"/>
                </a:solidFill>
                <a:latin typeface="Calibri" panose="020F0502020204030204" pitchFamily="34" charset="0"/>
                <a:ea typeface="標楷體" panose="03000509000000000000" pitchFamily="65" charset="-120"/>
              </a:rPr>
              <a:t>奇</a:t>
            </a:r>
            <a:r>
              <a:rPr lang="zh-TW" altLang="en-US" sz="4400" i="1" dirty="0">
                <a:solidFill>
                  <a:srgbClr val="FFFF00"/>
                </a:solidFill>
                <a:latin typeface="Calibri" panose="020F0502020204030204" pitchFamily="34" charset="0"/>
                <a:ea typeface="標楷體" panose="03000509000000000000" pitchFamily="65" charset="-120"/>
              </a:rPr>
              <a:t>哉主</a:t>
            </a:r>
            <a:r>
              <a:rPr lang="zh-TW" altLang="en-US" sz="4400" i="1" dirty="0" smtClean="0">
                <a:solidFill>
                  <a:srgbClr val="FFFF00"/>
                </a:solidFill>
                <a:latin typeface="Calibri" panose="020F0502020204030204" pitchFamily="34" charset="0"/>
                <a:ea typeface="標楷體" panose="03000509000000000000" pitchFamily="65" charset="-120"/>
              </a:rPr>
              <a:t>道</a:t>
            </a:r>
            <a:r>
              <a:rPr lang="en-US" altLang="zh-TW" sz="4400" i="1" dirty="0" smtClean="0">
                <a:solidFill>
                  <a:srgbClr val="FFFF00"/>
                </a:solidFill>
                <a:latin typeface="Calibri" panose="020F0502020204030204" pitchFamily="34" charset="0"/>
                <a:ea typeface="標楷體" panose="03000509000000000000" pitchFamily="65" charset="-120"/>
              </a:rPr>
              <a:t>,</a:t>
            </a:r>
          </a:p>
          <a:p>
            <a:pPr marL="0" indent="0" algn="ctr" eaLnBrk="1" hangingPunct="1">
              <a:lnSpc>
                <a:spcPts val="5200"/>
              </a:lnSpc>
              <a:spcBef>
                <a:spcPts val="0"/>
              </a:spcBef>
              <a:buFontTx/>
              <a:buNone/>
            </a:pPr>
            <a:r>
              <a:rPr lang="en-US" altLang="zh-TW" sz="4400" i="1" dirty="0" smtClean="0">
                <a:solidFill>
                  <a:srgbClr val="FFFF00"/>
                </a:solidFill>
                <a:latin typeface="Calibri" panose="020F0502020204030204" pitchFamily="34" charset="0"/>
                <a:ea typeface="標楷體" panose="03000509000000000000" pitchFamily="65" charset="-120"/>
              </a:rPr>
              <a:t>Wonderful words of life.</a:t>
            </a:r>
          </a:p>
          <a:p>
            <a:pPr marL="0" indent="0" algn="ctr" eaLnBrk="1" hangingPunct="1">
              <a:lnSpc>
                <a:spcPts val="5200"/>
              </a:lnSpc>
              <a:spcBef>
                <a:spcPts val="0"/>
              </a:spcBef>
              <a:buFontTx/>
              <a:buNone/>
            </a:pPr>
            <a:r>
              <a:rPr lang="zh-TW" altLang="en-US" sz="4400" i="1" dirty="0" smtClean="0">
                <a:solidFill>
                  <a:srgbClr val="FFFF00"/>
                </a:solidFill>
                <a:latin typeface="Calibri" panose="020F0502020204030204" pitchFamily="34" charset="0"/>
                <a:ea typeface="標楷體" panose="03000509000000000000" pitchFamily="65" charset="-120"/>
              </a:rPr>
              <a:t>生命</a:t>
            </a:r>
            <a:r>
              <a:rPr lang="zh-TW" altLang="en-US" sz="4400" i="1" dirty="0">
                <a:solidFill>
                  <a:srgbClr val="FFFF00"/>
                </a:solidFill>
                <a:latin typeface="Calibri" panose="020F0502020204030204" pitchFamily="34" charset="0"/>
                <a:ea typeface="標楷體" panose="03000509000000000000" pitchFamily="65" charset="-120"/>
              </a:rPr>
              <a:t>之道極</a:t>
            </a:r>
            <a:r>
              <a:rPr lang="zh-TW" altLang="en-US" sz="4400" i="1" dirty="0" smtClean="0">
                <a:solidFill>
                  <a:srgbClr val="FFFF00"/>
                </a:solidFill>
                <a:latin typeface="Calibri" panose="020F0502020204030204" pitchFamily="34" charset="0"/>
                <a:ea typeface="標楷體" panose="03000509000000000000" pitchFamily="65" charset="-120"/>
              </a:rPr>
              <a:t>奇 </a:t>
            </a:r>
            <a:r>
              <a:rPr lang="en-US" altLang="zh-TW" sz="4400" i="1" dirty="0" smtClean="0">
                <a:solidFill>
                  <a:srgbClr val="FFFF00"/>
                </a:solidFill>
                <a:latin typeface="Calibri" panose="020F0502020204030204" pitchFamily="34" charset="0"/>
                <a:ea typeface="標楷體" panose="03000509000000000000" pitchFamily="65" charset="-120"/>
              </a:rPr>
              <a:t>(2X)</a:t>
            </a:r>
            <a:endParaRPr lang="zh-TW" altLang="en-US" sz="4400" dirty="0" smtClean="0">
              <a:solidFill>
                <a:schemeClr val="bg1"/>
              </a:solidFill>
              <a:latin typeface="Calibri" panose="020F0502020204030204" pitchFamily="34" charset="0"/>
              <a:ea typeface="標楷體" panose="03000509000000000000" pitchFamily="65" charset="-120"/>
            </a:endParaRPr>
          </a:p>
        </p:txBody>
      </p:sp>
      <p:sp>
        <p:nvSpPr>
          <p:cNvPr id="7" name="Rectangle 6"/>
          <p:cNvSpPr/>
          <p:nvPr/>
        </p:nvSpPr>
        <p:spPr>
          <a:xfrm>
            <a:off x="0" y="1352550"/>
            <a:ext cx="470000" cy="769441"/>
          </a:xfrm>
          <a:prstGeom prst="rect">
            <a:avLst/>
          </a:prstGeom>
        </p:spPr>
        <p:txBody>
          <a:bodyPr wrap="none">
            <a:spAutoFit/>
          </a:bodyPr>
          <a:lstStyle/>
          <a:p>
            <a:r>
              <a:rPr kumimoji="1" lang="en-US" altLang="zh-CN" sz="4400" dirty="0" smtClean="0">
                <a:solidFill>
                  <a:schemeClr val="bg1"/>
                </a:solidFill>
                <a:latin typeface="Calibri" panose="020F0502020204030204" pitchFamily="34" charset="0"/>
                <a:ea typeface="標楷體" panose="03000509000000000000" pitchFamily="65" charset="-120"/>
              </a:rPr>
              <a:t>4</a:t>
            </a:r>
            <a:endParaRPr kumimoji="1" lang="en-US" sz="4400" dirty="0">
              <a:solidFill>
                <a:schemeClr val="bg1"/>
              </a:solidFill>
              <a:latin typeface="Calibri" panose="020F0502020204030204" pitchFamily="34" charset="0"/>
              <a:ea typeface="標楷體" panose="03000509000000000000" pitchFamily="65" charset="-120"/>
            </a:endParaRPr>
          </a:p>
        </p:txBody>
      </p:sp>
    </p:spTree>
    <p:extLst>
      <p:ext uri="{BB962C8B-B14F-4D97-AF65-F5344CB8AC3E}">
        <p14:creationId xmlns:p14="http://schemas.microsoft.com/office/powerpoint/2010/main" val="3456949586"/>
      </p:ext>
    </p:extLst>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76200"/>
            <a:ext cx="8229600" cy="1295400"/>
          </a:xfrm>
          <a:effectLst>
            <a:outerShdw dist="35921" dir="2700000" algn="ctr" rotWithShape="0">
              <a:schemeClr val="tx1"/>
            </a:outerShdw>
          </a:effectLst>
        </p:spPr>
        <p:txBody>
          <a:bodyPr/>
          <a:lstStyle/>
          <a:p>
            <a:pPr eaLnBrk="1" hangingPunct="1">
              <a:lnSpc>
                <a:spcPts val="5500"/>
              </a:lnSpc>
            </a:pPr>
            <a:r>
              <a:rPr lang="en-US" altLang="zh-CN" sz="4800" b="1" dirty="0" smtClean="0">
                <a:solidFill>
                  <a:srgbClr val="FFFF00"/>
                </a:solidFill>
                <a:latin typeface="Calibri" panose="020F0502020204030204" pitchFamily="34" charset="0"/>
                <a:ea typeface="標楷體" panose="03000509000000000000" pitchFamily="65" charset="-120"/>
              </a:rPr>
              <a:t>Wonderful Words of Life</a:t>
            </a:r>
            <a:r>
              <a:rPr lang="en-US" altLang="zh-TW" sz="4800" b="1" dirty="0" smtClean="0">
                <a:solidFill>
                  <a:srgbClr val="FFFF00"/>
                </a:solidFill>
                <a:latin typeface="Calibri" panose="020F0502020204030204" pitchFamily="34" charset="0"/>
                <a:ea typeface="標楷體" panose="03000509000000000000" pitchFamily="65" charset="-120"/>
              </a:rPr>
              <a:t/>
            </a:r>
            <a:br>
              <a:rPr lang="en-US" altLang="zh-TW" sz="4800" b="1" dirty="0" smtClean="0">
                <a:solidFill>
                  <a:srgbClr val="FFFF00"/>
                </a:solidFill>
                <a:latin typeface="Calibri" panose="020F0502020204030204" pitchFamily="34" charset="0"/>
                <a:ea typeface="標楷體" panose="03000509000000000000" pitchFamily="65" charset="-120"/>
              </a:rPr>
            </a:br>
            <a:r>
              <a:rPr lang="zh-TW" altLang="en-US" sz="4800" b="1" dirty="0" smtClean="0">
                <a:solidFill>
                  <a:srgbClr val="FFFF00"/>
                </a:solidFill>
                <a:latin typeface="Calibri" panose="020F0502020204030204" pitchFamily="34" charset="0"/>
                <a:ea typeface="標楷體" panose="03000509000000000000" pitchFamily="65" charset="-120"/>
              </a:rPr>
              <a:t>生命</a:t>
            </a:r>
            <a:r>
              <a:rPr lang="zh-TW" altLang="en-US" sz="4800" b="1" dirty="0">
                <a:solidFill>
                  <a:srgbClr val="FFFF00"/>
                </a:solidFill>
                <a:latin typeface="Calibri" panose="020F0502020204030204" pitchFamily="34" charset="0"/>
                <a:ea typeface="標楷體" panose="03000509000000000000" pitchFamily="65" charset="-120"/>
              </a:rPr>
              <a:t>之道極</a:t>
            </a:r>
            <a:r>
              <a:rPr lang="zh-TW" altLang="en-US" sz="4800" b="1" dirty="0" smtClean="0">
                <a:solidFill>
                  <a:srgbClr val="FFFF00"/>
                </a:solidFill>
                <a:latin typeface="Calibri" panose="020F0502020204030204" pitchFamily="34" charset="0"/>
                <a:ea typeface="標楷體" panose="03000509000000000000" pitchFamily="65" charset="-120"/>
              </a:rPr>
              <a:t>奇</a:t>
            </a:r>
            <a:endParaRPr lang="en-US" altLang="zh-TW" sz="2400" b="1" dirty="0" smtClean="0">
              <a:solidFill>
                <a:srgbClr val="FFFF00"/>
              </a:solidFill>
              <a:latin typeface="Calibri" panose="020F0502020204030204" pitchFamily="34" charset="0"/>
              <a:ea typeface="標楷體" panose="03000509000000000000" pitchFamily="65" charset="-120"/>
            </a:endParaRPr>
          </a:p>
        </p:txBody>
      </p:sp>
      <p:sp>
        <p:nvSpPr>
          <p:cNvPr id="16387" name="Rectangle 3"/>
          <p:cNvSpPr>
            <a:spLocks noGrp="1" noChangeArrowheads="1"/>
          </p:cNvSpPr>
          <p:nvPr>
            <p:ph type="body" idx="1"/>
          </p:nvPr>
        </p:nvSpPr>
        <p:spPr>
          <a:xfrm>
            <a:off x="0" y="1371600"/>
            <a:ext cx="9067800" cy="5486400"/>
          </a:xfrm>
          <a:effectLst>
            <a:outerShdw dist="35921" dir="2700000" algn="ctr" rotWithShape="0">
              <a:schemeClr val="tx1"/>
            </a:outerShdw>
          </a:effectLst>
        </p:spPr>
        <p:txBody>
          <a:bodyPr/>
          <a:lstStyle/>
          <a:p>
            <a:pPr marL="0" indent="0" algn="ctr" eaLnBrk="1" hangingPunct="1">
              <a:lnSpc>
                <a:spcPts val="5200"/>
              </a:lnSpc>
              <a:spcBef>
                <a:spcPts val="0"/>
              </a:spcBef>
              <a:buFontTx/>
              <a:buNone/>
            </a:pPr>
            <a:r>
              <a:rPr lang="en-US" altLang="zh-TW" sz="4400" dirty="0" smtClean="0">
                <a:solidFill>
                  <a:schemeClr val="bg1"/>
                </a:solidFill>
                <a:latin typeface="Calibri" panose="020F0502020204030204" pitchFamily="34" charset="0"/>
                <a:ea typeface="標楷體" panose="03000509000000000000" pitchFamily="65" charset="-120"/>
              </a:rPr>
              <a:t>Christ</a:t>
            </a:r>
            <a:r>
              <a:rPr lang="en-US" altLang="zh-TW" sz="4400" dirty="0">
                <a:solidFill>
                  <a:schemeClr val="bg1"/>
                </a:solidFill>
                <a:latin typeface="Calibri" panose="020F0502020204030204" pitchFamily="34" charset="0"/>
                <a:ea typeface="標楷體" panose="03000509000000000000" pitchFamily="65" charset="-120"/>
              </a:rPr>
              <a:t>, the blessed One, gives to </a:t>
            </a:r>
            <a:r>
              <a:rPr lang="en-US" altLang="zh-TW" sz="4400" dirty="0" smtClean="0">
                <a:solidFill>
                  <a:schemeClr val="bg1"/>
                </a:solidFill>
                <a:latin typeface="Calibri" panose="020F0502020204030204" pitchFamily="34" charset="0"/>
                <a:ea typeface="標楷體" panose="03000509000000000000" pitchFamily="65" charset="-120"/>
              </a:rPr>
              <a:t>all</a:t>
            </a:r>
          </a:p>
          <a:p>
            <a:pPr marL="0" indent="0" algn="ctr" eaLnBrk="1" hangingPunct="1">
              <a:lnSpc>
                <a:spcPts val="5200"/>
              </a:lnSpc>
              <a:spcBef>
                <a:spcPts val="0"/>
              </a:spcBef>
              <a:buFontTx/>
              <a:buNone/>
            </a:pPr>
            <a:r>
              <a:rPr lang="zh-CN" altLang="en-US" sz="4400" dirty="0">
                <a:solidFill>
                  <a:schemeClr val="bg1"/>
                </a:solidFill>
                <a:latin typeface="Calibri" panose="020F0502020204030204" pitchFamily="34" charset="0"/>
                <a:ea typeface="標楷體" panose="03000509000000000000" pitchFamily="65" charset="-120"/>
              </a:rPr>
              <a:t>救主耶稣</a:t>
            </a:r>
            <a:r>
              <a:rPr lang="zh-CN" altLang="en-US" sz="4400" dirty="0" smtClean="0">
                <a:solidFill>
                  <a:schemeClr val="bg1"/>
                </a:solidFill>
                <a:latin typeface="Calibri" panose="020F0502020204030204" pitchFamily="34" charset="0"/>
                <a:ea typeface="標楷體" panose="03000509000000000000" pitchFamily="65" charset="-120"/>
              </a:rPr>
              <a:t>为人舍命</a:t>
            </a:r>
            <a:endParaRPr lang="en-US" altLang="zh-TW" sz="4400" dirty="0">
              <a:solidFill>
                <a:schemeClr val="bg1"/>
              </a:solidFill>
              <a:latin typeface="Calibri" panose="020F0502020204030204" pitchFamily="34" charset="0"/>
              <a:ea typeface="標楷體" panose="03000509000000000000" pitchFamily="65" charset="-120"/>
            </a:endParaRPr>
          </a:p>
          <a:p>
            <a:pPr marL="0" indent="0" algn="ctr" eaLnBrk="1" hangingPunct="1">
              <a:lnSpc>
                <a:spcPts val="5200"/>
              </a:lnSpc>
              <a:spcBef>
                <a:spcPts val="0"/>
              </a:spcBef>
              <a:buFontTx/>
              <a:buNone/>
            </a:pPr>
            <a:r>
              <a:rPr lang="en-US" altLang="zh-TW" sz="4400" dirty="0">
                <a:solidFill>
                  <a:schemeClr val="bg1"/>
                </a:solidFill>
                <a:latin typeface="Calibri" panose="020F0502020204030204" pitchFamily="34" charset="0"/>
                <a:ea typeface="標楷體" panose="03000509000000000000" pitchFamily="65" charset="-120"/>
              </a:rPr>
              <a:t>Wonderful words of life</a:t>
            </a:r>
            <a:r>
              <a:rPr lang="en-US" altLang="zh-TW" sz="4400" dirty="0" smtClean="0">
                <a:solidFill>
                  <a:schemeClr val="bg1"/>
                </a:solidFill>
                <a:latin typeface="Calibri" panose="020F0502020204030204" pitchFamily="34" charset="0"/>
                <a:ea typeface="標楷體" panose="03000509000000000000" pitchFamily="65" charset="-120"/>
              </a:rPr>
              <a:t>;</a:t>
            </a:r>
          </a:p>
          <a:p>
            <a:pPr marL="0" indent="0" algn="ctr" eaLnBrk="1" hangingPunct="1">
              <a:lnSpc>
                <a:spcPts val="5200"/>
              </a:lnSpc>
              <a:spcBef>
                <a:spcPts val="0"/>
              </a:spcBef>
              <a:buFontTx/>
              <a:buNone/>
            </a:pPr>
            <a:r>
              <a:rPr lang="zh-CN" altLang="en-US" sz="4400" dirty="0">
                <a:solidFill>
                  <a:schemeClr val="bg1"/>
                </a:solidFill>
                <a:latin typeface="Calibri" panose="020F0502020204030204" pitchFamily="34" charset="0"/>
                <a:ea typeface="標楷體" panose="03000509000000000000" pitchFamily="65" charset="-120"/>
              </a:rPr>
              <a:t>奇哉生命之</a:t>
            </a:r>
            <a:r>
              <a:rPr lang="zh-CN" altLang="en-US" sz="4400" dirty="0" smtClean="0">
                <a:solidFill>
                  <a:schemeClr val="bg1"/>
                </a:solidFill>
                <a:latin typeface="Calibri" panose="020F0502020204030204" pitchFamily="34" charset="0"/>
                <a:ea typeface="標楷體" panose="03000509000000000000" pitchFamily="65" charset="-120"/>
              </a:rPr>
              <a:t>道</a:t>
            </a:r>
            <a:endParaRPr lang="en-US" altLang="zh-TW" sz="4400" dirty="0">
              <a:solidFill>
                <a:schemeClr val="bg1"/>
              </a:solidFill>
              <a:latin typeface="Calibri" panose="020F0502020204030204" pitchFamily="34" charset="0"/>
              <a:ea typeface="標楷體" panose="03000509000000000000" pitchFamily="65" charset="-120"/>
            </a:endParaRPr>
          </a:p>
          <a:p>
            <a:pPr marL="0" indent="0" algn="ctr" eaLnBrk="1" hangingPunct="1">
              <a:lnSpc>
                <a:spcPts val="5200"/>
              </a:lnSpc>
              <a:spcBef>
                <a:spcPts val="0"/>
              </a:spcBef>
              <a:buFontTx/>
              <a:buNone/>
            </a:pPr>
            <a:r>
              <a:rPr lang="en-US" altLang="zh-TW" sz="4400" dirty="0">
                <a:solidFill>
                  <a:schemeClr val="bg1"/>
                </a:solidFill>
                <a:latin typeface="Calibri" panose="020F0502020204030204" pitchFamily="34" charset="0"/>
                <a:ea typeface="標楷體" panose="03000509000000000000" pitchFamily="65" charset="-120"/>
              </a:rPr>
              <a:t>Sinner, list to the loving call,</a:t>
            </a:r>
          </a:p>
          <a:p>
            <a:pPr marL="0" indent="0" algn="ctr" eaLnBrk="1" hangingPunct="1">
              <a:lnSpc>
                <a:spcPts val="5200"/>
              </a:lnSpc>
              <a:spcBef>
                <a:spcPts val="0"/>
              </a:spcBef>
              <a:buFontTx/>
              <a:buNone/>
            </a:pPr>
            <a:r>
              <a:rPr lang="zh-CN" altLang="en-US" sz="4400" dirty="0" smtClean="0">
                <a:solidFill>
                  <a:schemeClr val="bg1"/>
                </a:solidFill>
                <a:latin typeface="Calibri" panose="020F0502020204030204" pitchFamily="34" charset="0"/>
                <a:ea typeface="標楷體" panose="03000509000000000000" pitchFamily="65" charset="-120"/>
              </a:rPr>
              <a:t>呼召罪人得新生命</a:t>
            </a:r>
            <a:endParaRPr lang="en-US" altLang="zh-TW" sz="4400" dirty="0" smtClean="0">
              <a:solidFill>
                <a:schemeClr val="bg1"/>
              </a:solidFill>
              <a:latin typeface="Calibri" panose="020F0502020204030204" pitchFamily="34" charset="0"/>
              <a:ea typeface="標楷體" panose="03000509000000000000" pitchFamily="65" charset="-120"/>
            </a:endParaRPr>
          </a:p>
          <a:p>
            <a:pPr marL="0" indent="0" algn="ctr" eaLnBrk="1" hangingPunct="1">
              <a:lnSpc>
                <a:spcPts val="5200"/>
              </a:lnSpc>
              <a:spcBef>
                <a:spcPts val="0"/>
              </a:spcBef>
              <a:buFontTx/>
              <a:buNone/>
            </a:pPr>
            <a:r>
              <a:rPr lang="en-US" altLang="zh-TW" sz="4400" dirty="0" smtClean="0">
                <a:solidFill>
                  <a:schemeClr val="bg1"/>
                </a:solidFill>
                <a:latin typeface="Calibri" panose="020F0502020204030204" pitchFamily="34" charset="0"/>
                <a:ea typeface="標楷體" panose="03000509000000000000" pitchFamily="65" charset="-120"/>
              </a:rPr>
              <a:t>Wonderful </a:t>
            </a:r>
            <a:r>
              <a:rPr lang="en-US" altLang="zh-TW" sz="4400" dirty="0">
                <a:solidFill>
                  <a:schemeClr val="bg1"/>
                </a:solidFill>
                <a:latin typeface="Calibri" panose="020F0502020204030204" pitchFamily="34" charset="0"/>
                <a:ea typeface="標楷體" panose="03000509000000000000" pitchFamily="65" charset="-120"/>
              </a:rPr>
              <a:t>words of life</a:t>
            </a:r>
            <a:r>
              <a:rPr lang="en-US" altLang="zh-TW" sz="4400" dirty="0" smtClean="0">
                <a:solidFill>
                  <a:schemeClr val="bg1"/>
                </a:solidFill>
                <a:latin typeface="Calibri" panose="020F0502020204030204" pitchFamily="34" charset="0"/>
                <a:ea typeface="標楷體" panose="03000509000000000000" pitchFamily="65" charset="-120"/>
              </a:rPr>
              <a:t>;</a:t>
            </a:r>
          </a:p>
          <a:p>
            <a:pPr marL="0" indent="0" algn="ctr" eaLnBrk="1" hangingPunct="1">
              <a:lnSpc>
                <a:spcPts val="5200"/>
              </a:lnSpc>
              <a:spcBef>
                <a:spcPts val="0"/>
              </a:spcBef>
              <a:buNone/>
            </a:pPr>
            <a:r>
              <a:rPr lang="zh-CN" altLang="en-US" sz="4400" dirty="0">
                <a:solidFill>
                  <a:schemeClr val="bg1"/>
                </a:solidFill>
                <a:latin typeface="Calibri" panose="020F0502020204030204" pitchFamily="34" charset="0"/>
                <a:ea typeface="標楷體" panose="03000509000000000000" pitchFamily="65" charset="-120"/>
              </a:rPr>
              <a:t>奇哉生命之</a:t>
            </a:r>
            <a:r>
              <a:rPr lang="zh-CN" altLang="en-US" sz="4400" dirty="0" smtClean="0">
                <a:solidFill>
                  <a:schemeClr val="bg1"/>
                </a:solidFill>
                <a:latin typeface="Calibri" panose="020F0502020204030204" pitchFamily="34" charset="0"/>
                <a:ea typeface="標楷體" panose="03000509000000000000" pitchFamily="65" charset="-120"/>
              </a:rPr>
              <a:t>道</a:t>
            </a:r>
            <a:endParaRPr lang="zh-TW" altLang="en-US" sz="4800" b="1" dirty="0" smtClean="0">
              <a:solidFill>
                <a:schemeClr val="bg1"/>
              </a:solidFill>
              <a:latin typeface="Calibri" panose="020F0502020204030204" pitchFamily="34" charset="0"/>
              <a:ea typeface="標楷體" panose="03000509000000000000" pitchFamily="65" charset="-120"/>
            </a:endParaRPr>
          </a:p>
        </p:txBody>
      </p:sp>
      <p:sp>
        <p:nvSpPr>
          <p:cNvPr id="2" name="Rectangle 1"/>
          <p:cNvSpPr/>
          <p:nvPr/>
        </p:nvSpPr>
        <p:spPr>
          <a:xfrm>
            <a:off x="0" y="1352550"/>
            <a:ext cx="470000" cy="769441"/>
          </a:xfrm>
          <a:prstGeom prst="rect">
            <a:avLst/>
          </a:prstGeom>
        </p:spPr>
        <p:txBody>
          <a:bodyPr wrap="none">
            <a:spAutoFit/>
          </a:bodyPr>
          <a:lstStyle/>
          <a:p>
            <a:r>
              <a:rPr kumimoji="1" lang="en-US" altLang="zh-CN" sz="4400" dirty="0" smtClean="0">
                <a:solidFill>
                  <a:schemeClr val="bg1"/>
                </a:solidFill>
                <a:latin typeface="Calibri" panose="020F0502020204030204" pitchFamily="34" charset="0"/>
                <a:ea typeface="標楷體" panose="03000509000000000000" pitchFamily="65" charset="-120"/>
              </a:rPr>
              <a:t>3</a:t>
            </a:r>
            <a:endParaRPr kumimoji="1" lang="en-US" sz="4400" dirty="0">
              <a:solidFill>
                <a:schemeClr val="bg1"/>
              </a:solidFill>
              <a:latin typeface="Calibri" panose="020F0502020204030204" pitchFamily="34" charset="0"/>
              <a:ea typeface="標楷體" panose="03000509000000000000" pitchFamily="65" charset="-120"/>
            </a:endParaRPr>
          </a:p>
        </p:txBody>
      </p:sp>
    </p:spTree>
    <p:extLst>
      <p:ext uri="{BB962C8B-B14F-4D97-AF65-F5344CB8AC3E}">
        <p14:creationId xmlns:p14="http://schemas.microsoft.com/office/powerpoint/2010/main" val="3067891120"/>
      </p:ext>
    </p:extLst>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76200"/>
            <a:ext cx="8229600" cy="1295400"/>
          </a:xfrm>
          <a:effectLst>
            <a:outerShdw dist="35921" dir="2700000" algn="ctr" rotWithShape="0">
              <a:schemeClr val="tx1"/>
            </a:outerShdw>
          </a:effectLst>
        </p:spPr>
        <p:txBody>
          <a:bodyPr/>
          <a:lstStyle/>
          <a:p>
            <a:pPr eaLnBrk="1" hangingPunct="1">
              <a:lnSpc>
                <a:spcPts val="5500"/>
              </a:lnSpc>
            </a:pPr>
            <a:r>
              <a:rPr lang="en-US" altLang="zh-CN" sz="4800" b="1" dirty="0" smtClean="0">
                <a:solidFill>
                  <a:srgbClr val="FFFF00"/>
                </a:solidFill>
                <a:latin typeface="Calibri" panose="020F0502020204030204" pitchFamily="34" charset="0"/>
                <a:ea typeface="標楷體" panose="03000509000000000000" pitchFamily="65" charset="-120"/>
              </a:rPr>
              <a:t>Wonderful Words of Life</a:t>
            </a:r>
            <a:r>
              <a:rPr lang="en-US" altLang="zh-TW" sz="4800" b="1" dirty="0" smtClean="0">
                <a:solidFill>
                  <a:srgbClr val="FFFF00"/>
                </a:solidFill>
                <a:latin typeface="Calibri" panose="020F0502020204030204" pitchFamily="34" charset="0"/>
                <a:ea typeface="標楷體" panose="03000509000000000000" pitchFamily="65" charset="-120"/>
              </a:rPr>
              <a:t/>
            </a:r>
            <a:br>
              <a:rPr lang="en-US" altLang="zh-TW" sz="4800" b="1" dirty="0" smtClean="0">
                <a:solidFill>
                  <a:srgbClr val="FFFF00"/>
                </a:solidFill>
                <a:latin typeface="Calibri" panose="020F0502020204030204" pitchFamily="34" charset="0"/>
                <a:ea typeface="標楷體" panose="03000509000000000000" pitchFamily="65" charset="-120"/>
              </a:rPr>
            </a:br>
            <a:r>
              <a:rPr lang="zh-TW" altLang="en-US" sz="4800" b="1" dirty="0" smtClean="0">
                <a:solidFill>
                  <a:srgbClr val="FFFF00"/>
                </a:solidFill>
                <a:latin typeface="Calibri" panose="020F0502020204030204" pitchFamily="34" charset="0"/>
                <a:ea typeface="標楷體" panose="03000509000000000000" pitchFamily="65" charset="-120"/>
              </a:rPr>
              <a:t>生命</a:t>
            </a:r>
            <a:r>
              <a:rPr lang="zh-TW" altLang="en-US" sz="4800" b="1" dirty="0">
                <a:solidFill>
                  <a:srgbClr val="FFFF00"/>
                </a:solidFill>
                <a:latin typeface="Calibri" panose="020F0502020204030204" pitchFamily="34" charset="0"/>
                <a:ea typeface="標楷體" panose="03000509000000000000" pitchFamily="65" charset="-120"/>
              </a:rPr>
              <a:t>之道極</a:t>
            </a:r>
            <a:r>
              <a:rPr lang="zh-TW" altLang="en-US" sz="4800" b="1" dirty="0" smtClean="0">
                <a:solidFill>
                  <a:srgbClr val="FFFF00"/>
                </a:solidFill>
                <a:latin typeface="Calibri" panose="020F0502020204030204" pitchFamily="34" charset="0"/>
                <a:ea typeface="標楷體" panose="03000509000000000000" pitchFamily="65" charset="-120"/>
              </a:rPr>
              <a:t>奇</a:t>
            </a:r>
            <a:endParaRPr lang="en-US" altLang="zh-TW" sz="2400" b="1" dirty="0" smtClean="0">
              <a:solidFill>
                <a:srgbClr val="FFFF00"/>
              </a:solidFill>
              <a:latin typeface="Calibri" panose="020F0502020204030204" pitchFamily="34" charset="0"/>
              <a:ea typeface="標楷體" panose="03000509000000000000" pitchFamily="65" charset="-120"/>
            </a:endParaRPr>
          </a:p>
        </p:txBody>
      </p:sp>
      <p:sp>
        <p:nvSpPr>
          <p:cNvPr id="16387" name="Rectangle 3"/>
          <p:cNvSpPr>
            <a:spLocks noGrp="1" noChangeArrowheads="1"/>
          </p:cNvSpPr>
          <p:nvPr>
            <p:ph type="body" idx="1"/>
          </p:nvPr>
        </p:nvSpPr>
        <p:spPr>
          <a:xfrm>
            <a:off x="0" y="1371600"/>
            <a:ext cx="9067800" cy="5486400"/>
          </a:xfrm>
          <a:effectLst>
            <a:outerShdw dist="35921" dir="2700000" algn="ctr" rotWithShape="0">
              <a:schemeClr val="tx1"/>
            </a:outerShdw>
          </a:effectLst>
        </p:spPr>
        <p:txBody>
          <a:bodyPr/>
          <a:lstStyle/>
          <a:p>
            <a:pPr marL="0" indent="0" algn="ctr" eaLnBrk="1" hangingPunct="1">
              <a:lnSpc>
                <a:spcPts val="5200"/>
              </a:lnSpc>
              <a:spcBef>
                <a:spcPts val="0"/>
              </a:spcBef>
              <a:buFontTx/>
              <a:buNone/>
            </a:pPr>
            <a:r>
              <a:rPr lang="en-US" altLang="zh-CN" sz="4400" dirty="0" smtClean="0">
                <a:solidFill>
                  <a:schemeClr val="bg1"/>
                </a:solidFill>
                <a:latin typeface="Calibri" panose="020F0502020204030204" pitchFamily="34" charset="0"/>
                <a:ea typeface="標楷體" panose="03000509000000000000" pitchFamily="65" charset="-120"/>
              </a:rPr>
              <a:t>All</a:t>
            </a:r>
            <a:r>
              <a:rPr lang="zh-CN" altLang="en-US" sz="4400" dirty="0">
                <a:solidFill>
                  <a:schemeClr val="bg1"/>
                </a:solidFill>
                <a:latin typeface="Calibri" panose="020F0502020204030204" pitchFamily="34" charset="0"/>
                <a:ea typeface="標楷體" panose="03000509000000000000" pitchFamily="65" charset="-120"/>
              </a:rPr>
              <a:t> </a:t>
            </a:r>
            <a:r>
              <a:rPr lang="en-US" altLang="zh-CN" sz="4400" dirty="0" smtClean="0">
                <a:solidFill>
                  <a:schemeClr val="bg1"/>
                </a:solidFill>
                <a:latin typeface="Calibri" panose="020F0502020204030204" pitchFamily="34" charset="0"/>
                <a:ea typeface="標楷體" panose="03000509000000000000" pitchFamily="65" charset="-120"/>
              </a:rPr>
              <a:t>so freely given</a:t>
            </a:r>
            <a:endParaRPr lang="en-US" altLang="zh-CN" sz="4400" dirty="0">
              <a:solidFill>
                <a:schemeClr val="bg1"/>
              </a:solidFill>
              <a:latin typeface="Calibri" panose="020F0502020204030204" pitchFamily="34" charset="0"/>
              <a:ea typeface="標楷體" panose="03000509000000000000" pitchFamily="65" charset="-120"/>
            </a:endParaRPr>
          </a:p>
          <a:p>
            <a:pPr marL="0" indent="0" algn="ctr" eaLnBrk="1" hangingPunct="1">
              <a:lnSpc>
                <a:spcPts val="5200"/>
              </a:lnSpc>
              <a:spcBef>
                <a:spcPts val="0"/>
              </a:spcBef>
              <a:buFontTx/>
              <a:buNone/>
            </a:pPr>
            <a:r>
              <a:rPr lang="zh-CN" altLang="en-US" sz="4400" dirty="0" smtClean="0">
                <a:solidFill>
                  <a:schemeClr val="bg1"/>
                </a:solidFill>
                <a:latin typeface="Calibri" panose="020F0502020204030204" pitchFamily="34" charset="0"/>
                <a:ea typeface="標楷體" panose="03000509000000000000" pitchFamily="65" charset="-120"/>
              </a:rPr>
              <a:t>白白得着救恩</a:t>
            </a:r>
            <a:endParaRPr lang="en-US" altLang="zh-CN" sz="4400" dirty="0" smtClean="0">
              <a:solidFill>
                <a:schemeClr val="bg1"/>
              </a:solidFill>
              <a:latin typeface="Calibri" panose="020F0502020204030204" pitchFamily="34" charset="0"/>
              <a:ea typeface="標楷體" panose="03000509000000000000" pitchFamily="65" charset="-120"/>
            </a:endParaRPr>
          </a:p>
          <a:p>
            <a:pPr marL="0" indent="0" algn="ctr" eaLnBrk="1" hangingPunct="1">
              <a:lnSpc>
                <a:spcPts val="5200"/>
              </a:lnSpc>
              <a:spcBef>
                <a:spcPts val="0"/>
              </a:spcBef>
              <a:buFontTx/>
              <a:buNone/>
            </a:pPr>
            <a:r>
              <a:rPr lang="en-US" altLang="zh-CN" sz="4400" dirty="0" smtClean="0">
                <a:solidFill>
                  <a:schemeClr val="bg1"/>
                </a:solidFill>
                <a:latin typeface="Calibri" panose="020F0502020204030204" pitchFamily="34" charset="0"/>
                <a:ea typeface="標楷體" panose="03000509000000000000" pitchFamily="65" charset="-120"/>
              </a:rPr>
              <a:t>Wooing us to heaven</a:t>
            </a:r>
            <a:endParaRPr lang="en-US" altLang="zh-TW" sz="4400" dirty="0">
              <a:solidFill>
                <a:schemeClr val="bg1"/>
              </a:solidFill>
              <a:latin typeface="Calibri" panose="020F0502020204030204" pitchFamily="34" charset="0"/>
              <a:ea typeface="標楷體" panose="03000509000000000000" pitchFamily="65" charset="-120"/>
            </a:endParaRPr>
          </a:p>
          <a:p>
            <a:pPr marL="0" indent="0" algn="ctr" eaLnBrk="1" hangingPunct="1">
              <a:lnSpc>
                <a:spcPts val="5200"/>
              </a:lnSpc>
              <a:spcBef>
                <a:spcPts val="0"/>
              </a:spcBef>
              <a:buFontTx/>
              <a:buNone/>
            </a:pPr>
            <a:r>
              <a:rPr lang="zh-CN" altLang="en-US" sz="4400" dirty="0" smtClean="0">
                <a:solidFill>
                  <a:schemeClr val="bg1"/>
                </a:solidFill>
                <a:latin typeface="Calibri" panose="020F0502020204030204" pitchFamily="34" charset="0"/>
                <a:ea typeface="標楷體" panose="03000509000000000000" pitchFamily="65" charset="-120"/>
              </a:rPr>
              <a:t>白白得上</a:t>
            </a:r>
            <a:r>
              <a:rPr lang="zh-CN" altLang="en-US" sz="4400" dirty="0">
                <a:solidFill>
                  <a:schemeClr val="bg1"/>
                </a:solidFill>
                <a:latin typeface="Calibri" panose="020F0502020204030204" pitchFamily="34" charset="0"/>
                <a:ea typeface="標楷體" panose="03000509000000000000" pitchFamily="65" charset="-120"/>
              </a:rPr>
              <a:t>天堂</a:t>
            </a:r>
            <a:endParaRPr lang="en-US" altLang="zh-CN" sz="4400" dirty="0" smtClean="0">
              <a:solidFill>
                <a:schemeClr val="bg1"/>
              </a:solidFill>
              <a:latin typeface="Calibri" panose="020F0502020204030204" pitchFamily="34" charset="0"/>
              <a:ea typeface="標楷體" panose="03000509000000000000" pitchFamily="65" charset="-120"/>
            </a:endParaRPr>
          </a:p>
          <a:p>
            <a:pPr marL="0" indent="0" algn="ctr" eaLnBrk="1" hangingPunct="1">
              <a:lnSpc>
                <a:spcPts val="5200"/>
              </a:lnSpc>
              <a:spcBef>
                <a:spcPts val="0"/>
              </a:spcBef>
              <a:buFontTx/>
              <a:buNone/>
            </a:pPr>
            <a:r>
              <a:rPr lang="en-US" altLang="zh-CN" sz="4400" i="1" dirty="0" smtClean="0">
                <a:solidFill>
                  <a:srgbClr val="FFFF00"/>
                </a:solidFill>
                <a:latin typeface="Calibri" panose="020F0502020204030204" pitchFamily="34" charset="0"/>
                <a:ea typeface="標楷體" panose="03000509000000000000" pitchFamily="65" charset="-120"/>
              </a:rPr>
              <a:t>Beautiful words, wonderful words,</a:t>
            </a:r>
          </a:p>
          <a:p>
            <a:pPr marL="0" indent="0" algn="ctr" eaLnBrk="1" hangingPunct="1">
              <a:lnSpc>
                <a:spcPts val="5200"/>
              </a:lnSpc>
              <a:spcBef>
                <a:spcPts val="0"/>
              </a:spcBef>
              <a:buFontTx/>
              <a:buNone/>
            </a:pPr>
            <a:r>
              <a:rPr lang="zh-TW" altLang="en-US" sz="4400" i="1" dirty="0" smtClean="0">
                <a:solidFill>
                  <a:srgbClr val="FFFF00"/>
                </a:solidFill>
                <a:latin typeface="Calibri" panose="020F0502020204030204" pitchFamily="34" charset="0"/>
                <a:ea typeface="標楷體" panose="03000509000000000000" pitchFamily="65" charset="-120"/>
              </a:rPr>
              <a:t>美</a:t>
            </a:r>
            <a:r>
              <a:rPr lang="zh-TW" altLang="en-US" sz="4400" i="1" dirty="0">
                <a:solidFill>
                  <a:srgbClr val="FFFF00"/>
                </a:solidFill>
                <a:latin typeface="Calibri" panose="020F0502020204030204" pitchFamily="34" charset="0"/>
                <a:ea typeface="標楷體" panose="03000509000000000000" pitchFamily="65" charset="-120"/>
              </a:rPr>
              <a:t>哉主</a:t>
            </a:r>
            <a:r>
              <a:rPr lang="zh-TW" altLang="en-US" sz="4400" i="1" dirty="0" smtClean="0">
                <a:solidFill>
                  <a:srgbClr val="FFFF00"/>
                </a:solidFill>
                <a:latin typeface="Calibri" panose="020F0502020204030204" pitchFamily="34" charset="0"/>
                <a:ea typeface="標楷體" panose="03000509000000000000" pitchFamily="65" charset="-120"/>
              </a:rPr>
              <a:t>道</a:t>
            </a:r>
            <a:r>
              <a:rPr lang="en-US" altLang="zh-TW" sz="4400" i="1" dirty="0" smtClean="0">
                <a:solidFill>
                  <a:srgbClr val="FFFF00"/>
                </a:solidFill>
                <a:latin typeface="Calibri" panose="020F0502020204030204" pitchFamily="34" charset="0"/>
                <a:ea typeface="標楷體" panose="03000509000000000000" pitchFamily="65" charset="-120"/>
              </a:rPr>
              <a:t>,</a:t>
            </a:r>
            <a:r>
              <a:rPr lang="zh-TW" altLang="en-US" sz="4400" i="1" dirty="0" smtClean="0">
                <a:solidFill>
                  <a:srgbClr val="FFFF00"/>
                </a:solidFill>
                <a:latin typeface="Calibri" panose="020F0502020204030204" pitchFamily="34" charset="0"/>
                <a:ea typeface="標楷體" panose="03000509000000000000" pitchFamily="65" charset="-120"/>
              </a:rPr>
              <a:t>奇</a:t>
            </a:r>
            <a:r>
              <a:rPr lang="zh-TW" altLang="en-US" sz="4400" i="1" dirty="0">
                <a:solidFill>
                  <a:srgbClr val="FFFF00"/>
                </a:solidFill>
                <a:latin typeface="Calibri" panose="020F0502020204030204" pitchFamily="34" charset="0"/>
                <a:ea typeface="標楷體" panose="03000509000000000000" pitchFamily="65" charset="-120"/>
              </a:rPr>
              <a:t>哉主</a:t>
            </a:r>
            <a:r>
              <a:rPr lang="zh-TW" altLang="en-US" sz="4400" i="1" dirty="0" smtClean="0">
                <a:solidFill>
                  <a:srgbClr val="FFFF00"/>
                </a:solidFill>
                <a:latin typeface="Calibri" panose="020F0502020204030204" pitchFamily="34" charset="0"/>
                <a:ea typeface="標楷體" panose="03000509000000000000" pitchFamily="65" charset="-120"/>
              </a:rPr>
              <a:t>道</a:t>
            </a:r>
            <a:r>
              <a:rPr lang="en-US" altLang="zh-TW" sz="4400" i="1" dirty="0" smtClean="0">
                <a:solidFill>
                  <a:srgbClr val="FFFF00"/>
                </a:solidFill>
                <a:latin typeface="Calibri" panose="020F0502020204030204" pitchFamily="34" charset="0"/>
                <a:ea typeface="標楷體" panose="03000509000000000000" pitchFamily="65" charset="-120"/>
              </a:rPr>
              <a:t>,</a:t>
            </a:r>
          </a:p>
          <a:p>
            <a:pPr marL="0" indent="0" algn="ctr" eaLnBrk="1" hangingPunct="1">
              <a:lnSpc>
                <a:spcPts val="5200"/>
              </a:lnSpc>
              <a:spcBef>
                <a:spcPts val="0"/>
              </a:spcBef>
              <a:buFontTx/>
              <a:buNone/>
            </a:pPr>
            <a:r>
              <a:rPr lang="en-US" altLang="zh-TW" sz="4400" i="1" dirty="0" smtClean="0">
                <a:solidFill>
                  <a:srgbClr val="FFFF00"/>
                </a:solidFill>
                <a:latin typeface="Calibri" panose="020F0502020204030204" pitchFamily="34" charset="0"/>
                <a:ea typeface="標楷體" panose="03000509000000000000" pitchFamily="65" charset="-120"/>
              </a:rPr>
              <a:t>Wonderful words of life.</a:t>
            </a:r>
          </a:p>
          <a:p>
            <a:pPr marL="0" indent="0" algn="ctr" eaLnBrk="1" hangingPunct="1">
              <a:lnSpc>
                <a:spcPts val="5200"/>
              </a:lnSpc>
              <a:spcBef>
                <a:spcPts val="0"/>
              </a:spcBef>
              <a:buFontTx/>
              <a:buNone/>
            </a:pPr>
            <a:r>
              <a:rPr lang="zh-TW" altLang="en-US" sz="4400" i="1" dirty="0" smtClean="0">
                <a:solidFill>
                  <a:srgbClr val="FFFF00"/>
                </a:solidFill>
                <a:latin typeface="Calibri" panose="020F0502020204030204" pitchFamily="34" charset="0"/>
                <a:ea typeface="標楷體" panose="03000509000000000000" pitchFamily="65" charset="-120"/>
              </a:rPr>
              <a:t>生命</a:t>
            </a:r>
            <a:r>
              <a:rPr lang="zh-TW" altLang="en-US" sz="4400" i="1" dirty="0">
                <a:solidFill>
                  <a:srgbClr val="FFFF00"/>
                </a:solidFill>
                <a:latin typeface="Calibri" panose="020F0502020204030204" pitchFamily="34" charset="0"/>
                <a:ea typeface="標楷體" panose="03000509000000000000" pitchFamily="65" charset="-120"/>
              </a:rPr>
              <a:t>之道極</a:t>
            </a:r>
            <a:r>
              <a:rPr lang="zh-TW" altLang="en-US" sz="4400" i="1" dirty="0" smtClean="0">
                <a:solidFill>
                  <a:srgbClr val="FFFF00"/>
                </a:solidFill>
                <a:latin typeface="Calibri" panose="020F0502020204030204" pitchFamily="34" charset="0"/>
                <a:ea typeface="標楷體" panose="03000509000000000000" pitchFamily="65" charset="-120"/>
              </a:rPr>
              <a:t>奇 </a:t>
            </a:r>
            <a:r>
              <a:rPr lang="en-US" altLang="zh-TW" sz="4400" i="1" dirty="0" smtClean="0">
                <a:solidFill>
                  <a:srgbClr val="FFFF00"/>
                </a:solidFill>
                <a:latin typeface="Calibri" panose="020F0502020204030204" pitchFamily="34" charset="0"/>
                <a:ea typeface="標楷體" panose="03000509000000000000" pitchFamily="65" charset="-120"/>
              </a:rPr>
              <a:t>(2X)</a:t>
            </a:r>
            <a:endParaRPr lang="zh-TW" altLang="en-US" sz="4400" i="1" dirty="0">
              <a:solidFill>
                <a:srgbClr val="FFFF00"/>
              </a:solidFill>
              <a:latin typeface="Calibri" panose="020F0502020204030204" pitchFamily="34" charset="0"/>
              <a:ea typeface="標楷體" panose="03000509000000000000" pitchFamily="65" charset="-120"/>
            </a:endParaRPr>
          </a:p>
        </p:txBody>
      </p:sp>
      <p:sp>
        <p:nvSpPr>
          <p:cNvPr id="4" name="Rectangle 3"/>
          <p:cNvSpPr/>
          <p:nvPr/>
        </p:nvSpPr>
        <p:spPr>
          <a:xfrm>
            <a:off x="0" y="1352550"/>
            <a:ext cx="470000" cy="769441"/>
          </a:xfrm>
          <a:prstGeom prst="rect">
            <a:avLst/>
          </a:prstGeom>
        </p:spPr>
        <p:txBody>
          <a:bodyPr wrap="none">
            <a:spAutoFit/>
          </a:bodyPr>
          <a:lstStyle/>
          <a:p>
            <a:r>
              <a:rPr kumimoji="1" lang="en-US" altLang="zh-CN" sz="4400" dirty="0" smtClean="0">
                <a:solidFill>
                  <a:schemeClr val="bg1"/>
                </a:solidFill>
                <a:latin typeface="Calibri" panose="020F0502020204030204" pitchFamily="34" charset="0"/>
                <a:ea typeface="標楷體" panose="03000509000000000000" pitchFamily="65" charset="-120"/>
              </a:rPr>
              <a:t>3</a:t>
            </a:r>
            <a:endParaRPr kumimoji="1" lang="en-US" sz="4400" dirty="0">
              <a:solidFill>
                <a:schemeClr val="bg1"/>
              </a:solidFill>
              <a:latin typeface="Calibri" panose="020F0502020204030204" pitchFamily="34" charset="0"/>
              <a:ea typeface="標楷體" panose="03000509000000000000" pitchFamily="65" charset="-120"/>
            </a:endParaRPr>
          </a:p>
        </p:txBody>
      </p:sp>
    </p:spTree>
    <p:extLst>
      <p:ext uri="{BB962C8B-B14F-4D97-AF65-F5344CB8AC3E}">
        <p14:creationId xmlns:p14="http://schemas.microsoft.com/office/powerpoint/2010/main" val="2281225747"/>
      </p:ext>
    </p:extLst>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76200"/>
            <a:ext cx="8229600" cy="1295400"/>
          </a:xfrm>
          <a:effectLst>
            <a:outerShdw dist="35921" dir="2700000" algn="ctr" rotWithShape="0">
              <a:schemeClr val="tx1"/>
            </a:outerShdw>
          </a:effectLst>
        </p:spPr>
        <p:txBody>
          <a:bodyPr/>
          <a:lstStyle/>
          <a:p>
            <a:pPr eaLnBrk="1" hangingPunct="1">
              <a:lnSpc>
                <a:spcPts val="5500"/>
              </a:lnSpc>
            </a:pPr>
            <a:r>
              <a:rPr lang="en-US" altLang="zh-CN" sz="4800" b="1" dirty="0" smtClean="0">
                <a:solidFill>
                  <a:srgbClr val="FFFF00"/>
                </a:solidFill>
                <a:latin typeface="Calibri" panose="020F0502020204030204" pitchFamily="34" charset="0"/>
                <a:ea typeface="標楷體" panose="03000509000000000000" pitchFamily="65" charset="-120"/>
              </a:rPr>
              <a:t>Wonderful Words of Life</a:t>
            </a:r>
            <a:r>
              <a:rPr lang="en-US" altLang="zh-TW" sz="4800" b="1" dirty="0" smtClean="0">
                <a:solidFill>
                  <a:srgbClr val="FFFF00"/>
                </a:solidFill>
                <a:latin typeface="Calibri" panose="020F0502020204030204" pitchFamily="34" charset="0"/>
                <a:ea typeface="標楷體" panose="03000509000000000000" pitchFamily="65" charset="-120"/>
              </a:rPr>
              <a:t/>
            </a:r>
            <a:br>
              <a:rPr lang="en-US" altLang="zh-TW" sz="4800" b="1" dirty="0" smtClean="0">
                <a:solidFill>
                  <a:srgbClr val="FFFF00"/>
                </a:solidFill>
                <a:latin typeface="Calibri" panose="020F0502020204030204" pitchFamily="34" charset="0"/>
                <a:ea typeface="標楷體" panose="03000509000000000000" pitchFamily="65" charset="-120"/>
              </a:rPr>
            </a:br>
            <a:r>
              <a:rPr lang="zh-TW" altLang="en-US" sz="4800" b="1" dirty="0" smtClean="0">
                <a:solidFill>
                  <a:srgbClr val="FFFF00"/>
                </a:solidFill>
                <a:latin typeface="Calibri" panose="020F0502020204030204" pitchFamily="34" charset="0"/>
                <a:ea typeface="標楷體" panose="03000509000000000000" pitchFamily="65" charset="-120"/>
              </a:rPr>
              <a:t>生命</a:t>
            </a:r>
            <a:r>
              <a:rPr lang="zh-TW" altLang="en-US" sz="4800" b="1" dirty="0">
                <a:solidFill>
                  <a:srgbClr val="FFFF00"/>
                </a:solidFill>
                <a:latin typeface="Calibri" panose="020F0502020204030204" pitchFamily="34" charset="0"/>
                <a:ea typeface="標楷體" panose="03000509000000000000" pitchFamily="65" charset="-120"/>
              </a:rPr>
              <a:t>之道極</a:t>
            </a:r>
            <a:r>
              <a:rPr lang="zh-TW" altLang="en-US" sz="4800" b="1" dirty="0" smtClean="0">
                <a:solidFill>
                  <a:srgbClr val="FFFF00"/>
                </a:solidFill>
                <a:latin typeface="Calibri" panose="020F0502020204030204" pitchFamily="34" charset="0"/>
                <a:ea typeface="標楷體" panose="03000509000000000000" pitchFamily="65" charset="-120"/>
              </a:rPr>
              <a:t>奇</a:t>
            </a:r>
            <a:endParaRPr lang="en-US" altLang="zh-TW" sz="2400" b="1" dirty="0" smtClean="0">
              <a:solidFill>
                <a:srgbClr val="FFFF00"/>
              </a:solidFill>
              <a:latin typeface="Calibri" panose="020F0502020204030204" pitchFamily="34" charset="0"/>
              <a:ea typeface="標楷體" panose="03000509000000000000" pitchFamily="65" charset="-120"/>
            </a:endParaRPr>
          </a:p>
        </p:txBody>
      </p:sp>
      <p:sp>
        <p:nvSpPr>
          <p:cNvPr id="16387" name="Rectangle 3"/>
          <p:cNvSpPr>
            <a:spLocks noGrp="1" noChangeArrowheads="1"/>
          </p:cNvSpPr>
          <p:nvPr>
            <p:ph type="body" idx="1"/>
          </p:nvPr>
        </p:nvSpPr>
        <p:spPr>
          <a:xfrm>
            <a:off x="0" y="1371600"/>
            <a:ext cx="9067800" cy="5486400"/>
          </a:xfrm>
          <a:effectLst>
            <a:outerShdw dist="35921" dir="2700000" algn="ctr" rotWithShape="0">
              <a:schemeClr val="tx1"/>
            </a:outerShdw>
          </a:effectLst>
        </p:spPr>
        <p:txBody>
          <a:bodyPr/>
          <a:lstStyle/>
          <a:p>
            <a:pPr marL="0" indent="0" algn="ctr" eaLnBrk="1" hangingPunct="1">
              <a:lnSpc>
                <a:spcPts val="5200"/>
              </a:lnSpc>
              <a:spcBef>
                <a:spcPts val="0"/>
              </a:spcBef>
              <a:buFontTx/>
              <a:buNone/>
            </a:pPr>
            <a:r>
              <a:rPr lang="en-US" altLang="zh-TW" sz="4400" dirty="0" smtClean="0">
                <a:solidFill>
                  <a:schemeClr val="bg1"/>
                </a:solidFill>
                <a:latin typeface="Calibri" panose="020F0502020204030204" pitchFamily="34" charset="0"/>
                <a:ea typeface="標楷體" panose="03000509000000000000" pitchFamily="65" charset="-120"/>
              </a:rPr>
              <a:t>Sweetly echo the gospel call</a:t>
            </a:r>
          </a:p>
          <a:p>
            <a:pPr marL="0" indent="0" algn="ctr" eaLnBrk="1" hangingPunct="1">
              <a:lnSpc>
                <a:spcPts val="5200"/>
              </a:lnSpc>
              <a:spcBef>
                <a:spcPts val="0"/>
              </a:spcBef>
              <a:buFontTx/>
              <a:buNone/>
            </a:pPr>
            <a:r>
              <a:rPr lang="zh-CN" altLang="en-US" sz="4400" dirty="0">
                <a:solidFill>
                  <a:schemeClr val="bg1"/>
                </a:solidFill>
                <a:latin typeface="Calibri" panose="020F0502020204030204" pitchFamily="34" charset="0"/>
                <a:ea typeface="標楷體" panose="03000509000000000000" pitchFamily="65" charset="-120"/>
              </a:rPr>
              <a:t>救主耶稣</a:t>
            </a:r>
            <a:r>
              <a:rPr lang="zh-CN" altLang="en-US" sz="4400" dirty="0" smtClean="0">
                <a:solidFill>
                  <a:schemeClr val="bg1"/>
                </a:solidFill>
                <a:latin typeface="Calibri" panose="020F0502020204030204" pitchFamily="34" charset="0"/>
                <a:ea typeface="標楷體" panose="03000509000000000000" pitchFamily="65" charset="-120"/>
              </a:rPr>
              <a:t>为人舍命</a:t>
            </a:r>
            <a:endParaRPr lang="en-US" altLang="zh-TW" sz="4400" dirty="0">
              <a:solidFill>
                <a:schemeClr val="bg1"/>
              </a:solidFill>
              <a:latin typeface="Calibri" panose="020F0502020204030204" pitchFamily="34" charset="0"/>
              <a:ea typeface="標楷體" panose="03000509000000000000" pitchFamily="65" charset="-120"/>
            </a:endParaRPr>
          </a:p>
          <a:p>
            <a:pPr marL="0" indent="0" algn="ctr" eaLnBrk="1" hangingPunct="1">
              <a:lnSpc>
                <a:spcPts val="5200"/>
              </a:lnSpc>
              <a:spcBef>
                <a:spcPts val="0"/>
              </a:spcBef>
              <a:buFontTx/>
              <a:buNone/>
            </a:pPr>
            <a:r>
              <a:rPr lang="en-US" altLang="zh-TW" sz="4400" dirty="0">
                <a:solidFill>
                  <a:schemeClr val="bg1"/>
                </a:solidFill>
                <a:latin typeface="Calibri" panose="020F0502020204030204" pitchFamily="34" charset="0"/>
                <a:ea typeface="標楷體" panose="03000509000000000000" pitchFamily="65" charset="-120"/>
              </a:rPr>
              <a:t>Wonderful words of life</a:t>
            </a:r>
            <a:r>
              <a:rPr lang="en-US" altLang="zh-TW" sz="4400" dirty="0" smtClean="0">
                <a:solidFill>
                  <a:schemeClr val="bg1"/>
                </a:solidFill>
                <a:latin typeface="Calibri" panose="020F0502020204030204" pitchFamily="34" charset="0"/>
                <a:ea typeface="標楷體" panose="03000509000000000000" pitchFamily="65" charset="-120"/>
              </a:rPr>
              <a:t>;</a:t>
            </a:r>
          </a:p>
          <a:p>
            <a:pPr marL="0" indent="0" algn="ctr" eaLnBrk="1" hangingPunct="1">
              <a:lnSpc>
                <a:spcPts val="5200"/>
              </a:lnSpc>
              <a:spcBef>
                <a:spcPts val="0"/>
              </a:spcBef>
              <a:buFontTx/>
              <a:buNone/>
            </a:pPr>
            <a:r>
              <a:rPr lang="zh-CN" altLang="en-US" sz="4400" dirty="0">
                <a:solidFill>
                  <a:schemeClr val="bg1"/>
                </a:solidFill>
                <a:latin typeface="Calibri" panose="020F0502020204030204" pitchFamily="34" charset="0"/>
                <a:ea typeface="標楷體" panose="03000509000000000000" pitchFamily="65" charset="-120"/>
              </a:rPr>
              <a:t>奇哉生命之</a:t>
            </a:r>
            <a:r>
              <a:rPr lang="zh-CN" altLang="en-US" sz="4400" dirty="0" smtClean="0">
                <a:solidFill>
                  <a:schemeClr val="bg1"/>
                </a:solidFill>
                <a:latin typeface="Calibri" panose="020F0502020204030204" pitchFamily="34" charset="0"/>
                <a:ea typeface="標楷體" panose="03000509000000000000" pitchFamily="65" charset="-120"/>
              </a:rPr>
              <a:t>道</a:t>
            </a:r>
            <a:endParaRPr lang="en-US" altLang="zh-TW" sz="4400" dirty="0">
              <a:solidFill>
                <a:schemeClr val="bg1"/>
              </a:solidFill>
              <a:latin typeface="Calibri" panose="020F0502020204030204" pitchFamily="34" charset="0"/>
              <a:ea typeface="標楷體" panose="03000509000000000000" pitchFamily="65" charset="-120"/>
            </a:endParaRPr>
          </a:p>
          <a:p>
            <a:pPr marL="0" indent="0" algn="ctr" eaLnBrk="1" hangingPunct="1">
              <a:lnSpc>
                <a:spcPts val="5200"/>
              </a:lnSpc>
              <a:spcBef>
                <a:spcPts val="0"/>
              </a:spcBef>
              <a:buFontTx/>
              <a:buNone/>
            </a:pPr>
            <a:r>
              <a:rPr lang="en-US" altLang="zh-TW" sz="4400" dirty="0" smtClean="0">
                <a:solidFill>
                  <a:schemeClr val="bg1"/>
                </a:solidFill>
                <a:latin typeface="Calibri" panose="020F0502020204030204" pitchFamily="34" charset="0"/>
                <a:ea typeface="標楷體" panose="03000509000000000000" pitchFamily="65" charset="-120"/>
              </a:rPr>
              <a:t>Offer pardon and peace to all,</a:t>
            </a:r>
            <a:endParaRPr lang="en-US" altLang="zh-TW" sz="4400" dirty="0">
              <a:solidFill>
                <a:schemeClr val="bg1"/>
              </a:solidFill>
              <a:latin typeface="Calibri" panose="020F0502020204030204" pitchFamily="34" charset="0"/>
              <a:ea typeface="標楷體" panose="03000509000000000000" pitchFamily="65" charset="-120"/>
            </a:endParaRPr>
          </a:p>
          <a:p>
            <a:pPr marL="0" indent="0" algn="ctr" eaLnBrk="1" hangingPunct="1">
              <a:lnSpc>
                <a:spcPts val="5200"/>
              </a:lnSpc>
              <a:spcBef>
                <a:spcPts val="0"/>
              </a:spcBef>
              <a:buFontTx/>
              <a:buNone/>
            </a:pPr>
            <a:r>
              <a:rPr lang="zh-CN" altLang="en-US" sz="4400" dirty="0" smtClean="0">
                <a:solidFill>
                  <a:schemeClr val="bg1"/>
                </a:solidFill>
                <a:latin typeface="Calibri" panose="020F0502020204030204" pitchFamily="34" charset="0"/>
                <a:ea typeface="標楷體" panose="03000509000000000000" pitchFamily="65" charset="-120"/>
              </a:rPr>
              <a:t>呼召罪人得新生命</a:t>
            </a:r>
            <a:endParaRPr lang="en-US" altLang="zh-TW" sz="4400" dirty="0" smtClean="0">
              <a:solidFill>
                <a:schemeClr val="bg1"/>
              </a:solidFill>
              <a:latin typeface="Calibri" panose="020F0502020204030204" pitchFamily="34" charset="0"/>
              <a:ea typeface="標楷體" panose="03000509000000000000" pitchFamily="65" charset="-120"/>
            </a:endParaRPr>
          </a:p>
          <a:p>
            <a:pPr marL="0" indent="0" algn="ctr" eaLnBrk="1" hangingPunct="1">
              <a:lnSpc>
                <a:spcPts val="5200"/>
              </a:lnSpc>
              <a:spcBef>
                <a:spcPts val="0"/>
              </a:spcBef>
              <a:buFontTx/>
              <a:buNone/>
            </a:pPr>
            <a:r>
              <a:rPr lang="en-US" altLang="zh-TW" sz="4400" dirty="0" smtClean="0">
                <a:solidFill>
                  <a:schemeClr val="bg1"/>
                </a:solidFill>
                <a:latin typeface="Calibri" panose="020F0502020204030204" pitchFamily="34" charset="0"/>
                <a:ea typeface="標楷體" panose="03000509000000000000" pitchFamily="65" charset="-120"/>
              </a:rPr>
              <a:t>Wonderful </a:t>
            </a:r>
            <a:r>
              <a:rPr lang="en-US" altLang="zh-TW" sz="4400" dirty="0">
                <a:solidFill>
                  <a:schemeClr val="bg1"/>
                </a:solidFill>
                <a:latin typeface="Calibri" panose="020F0502020204030204" pitchFamily="34" charset="0"/>
                <a:ea typeface="標楷體" panose="03000509000000000000" pitchFamily="65" charset="-120"/>
              </a:rPr>
              <a:t>words of life</a:t>
            </a:r>
            <a:r>
              <a:rPr lang="en-US" altLang="zh-TW" sz="4400" dirty="0" smtClean="0">
                <a:solidFill>
                  <a:schemeClr val="bg1"/>
                </a:solidFill>
                <a:latin typeface="Calibri" panose="020F0502020204030204" pitchFamily="34" charset="0"/>
                <a:ea typeface="標楷體" panose="03000509000000000000" pitchFamily="65" charset="-120"/>
              </a:rPr>
              <a:t>;</a:t>
            </a:r>
          </a:p>
          <a:p>
            <a:pPr marL="0" indent="0" algn="ctr" eaLnBrk="1" hangingPunct="1">
              <a:lnSpc>
                <a:spcPts val="5200"/>
              </a:lnSpc>
              <a:spcBef>
                <a:spcPts val="0"/>
              </a:spcBef>
              <a:buNone/>
            </a:pPr>
            <a:r>
              <a:rPr lang="zh-CN" altLang="en-US" sz="4400" dirty="0">
                <a:solidFill>
                  <a:schemeClr val="bg1"/>
                </a:solidFill>
                <a:latin typeface="Calibri" panose="020F0502020204030204" pitchFamily="34" charset="0"/>
                <a:ea typeface="標楷體" panose="03000509000000000000" pitchFamily="65" charset="-120"/>
              </a:rPr>
              <a:t>奇哉生命之</a:t>
            </a:r>
            <a:r>
              <a:rPr lang="zh-CN" altLang="en-US" sz="4400" dirty="0" smtClean="0">
                <a:solidFill>
                  <a:schemeClr val="bg1"/>
                </a:solidFill>
                <a:latin typeface="Calibri" panose="020F0502020204030204" pitchFamily="34" charset="0"/>
                <a:ea typeface="標楷體" panose="03000509000000000000" pitchFamily="65" charset="-120"/>
              </a:rPr>
              <a:t>道</a:t>
            </a:r>
            <a:endParaRPr lang="en-US" altLang="zh-TW" sz="4400" dirty="0">
              <a:solidFill>
                <a:schemeClr val="bg1"/>
              </a:solidFill>
              <a:latin typeface="Calibri" panose="020F0502020204030204" pitchFamily="34" charset="0"/>
              <a:ea typeface="標楷體" panose="03000509000000000000" pitchFamily="65" charset="-120"/>
            </a:endParaRPr>
          </a:p>
        </p:txBody>
      </p:sp>
      <p:sp>
        <p:nvSpPr>
          <p:cNvPr id="4" name="Rectangle 3"/>
          <p:cNvSpPr/>
          <p:nvPr/>
        </p:nvSpPr>
        <p:spPr>
          <a:xfrm>
            <a:off x="0" y="1352550"/>
            <a:ext cx="470000" cy="769441"/>
          </a:xfrm>
          <a:prstGeom prst="rect">
            <a:avLst/>
          </a:prstGeom>
        </p:spPr>
        <p:txBody>
          <a:bodyPr wrap="none">
            <a:spAutoFit/>
          </a:bodyPr>
          <a:lstStyle/>
          <a:p>
            <a:r>
              <a:rPr kumimoji="1" lang="en-US" altLang="zh-CN" sz="4400" dirty="0" smtClean="0">
                <a:solidFill>
                  <a:schemeClr val="bg1"/>
                </a:solidFill>
                <a:latin typeface="Calibri" panose="020F0502020204030204" pitchFamily="34" charset="0"/>
                <a:ea typeface="標楷體" panose="03000509000000000000" pitchFamily="65" charset="-120"/>
              </a:rPr>
              <a:t>2</a:t>
            </a:r>
            <a:endParaRPr kumimoji="1" lang="en-US" sz="4400" dirty="0">
              <a:solidFill>
                <a:schemeClr val="bg1"/>
              </a:solidFill>
              <a:latin typeface="Calibri" panose="020F0502020204030204" pitchFamily="34" charset="0"/>
              <a:ea typeface="標楷體" panose="03000509000000000000" pitchFamily="65" charset="-120"/>
            </a:endParaRPr>
          </a:p>
        </p:txBody>
      </p:sp>
    </p:spTree>
    <p:extLst>
      <p:ext uri="{BB962C8B-B14F-4D97-AF65-F5344CB8AC3E}">
        <p14:creationId xmlns:p14="http://schemas.microsoft.com/office/powerpoint/2010/main" val="3330447967"/>
      </p:ext>
    </p:extLst>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76200"/>
            <a:ext cx="8229600" cy="1295400"/>
          </a:xfrm>
          <a:effectLst>
            <a:outerShdw dist="35921" dir="2700000" algn="ctr" rotWithShape="0">
              <a:schemeClr val="tx1"/>
            </a:outerShdw>
          </a:effectLst>
        </p:spPr>
        <p:txBody>
          <a:bodyPr/>
          <a:lstStyle/>
          <a:p>
            <a:pPr eaLnBrk="1" hangingPunct="1">
              <a:lnSpc>
                <a:spcPts val="5500"/>
              </a:lnSpc>
            </a:pPr>
            <a:r>
              <a:rPr lang="en-US" altLang="zh-CN" sz="4800" b="1" dirty="0" smtClean="0">
                <a:solidFill>
                  <a:srgbClr val="FFFF00"/>
                </a:solidFill>
                <a:latin typeface="Calibri" panose="020F0502020204030204" pitchFamily="34" charset="0"/>
                <a:ea typeface="標楷體" panose="03000509000000000000" pitchFamily="65" charset="-120"/>
              </a:rPr>
              <a:t>Wonderful Words of Life</a:t>
            </a:r>
            <a:r>
              <a:rPr lang="en-US" altLang="zh-TW" sz="4800" b="1" dirty="0" smtClean="0">
                <a:solidFill>
                  <a:srgbClr val="FFFF00"/>
                </a:solidFill>
                <a:latin typeface="Calibri" panose="020F0502020204030204" pitchFamily="34" charset="0"/>
                <a:ea typeface="標楷體" panose="03000509000000000000" pitchFamily="65" charset="-120"/>
              </a:rPr>
              <a:t/>
            </a:r>
            <a:br>
              <a:rPr lang="en-US" altLang="zh-TW" sz="4800" b="1" dirty="0" smtClean="0">
                <a:solidFill>
                  <a:srgbClr val="FFFF00"/>
                </a:solidFill>
                <a:latin typeface="Calibri" panose="020F0502020204030204" pitchFamily="34" charset="0"/>
                <a:ea typeface="標楷體" panose="03000509000000000000" pitchFamily="65" charset="-120"/>
              </a:rPr>
            </a:br>
            <a:r>
              <a:rPr lang="zh-TW" altLang="en-US" sz="4800" b="1" dirty="0" smtClean="0">
                <a:solidFill>
                  <a:srgbClr val="FFFF00"/>
                </a:solidFill>
                <a:latin typeface="Calibri" panose="020F0502020204030204" pitchFamily="34" charset="0"/>
                <a:ea typeface="標楷體" panose="03000509000000000000" pitchFamily="65" charset="-120"/>
              </a:rPr>
              <a:t>生命</a:t>
            </a:r>
            <a:r>
              <a:rPr lang="zh-TW" altLang="en-US" sz="4800" b="1" dirty="0">
                <a:solidFill>
                  <a:srgbClr val="FFFF00"/>
                </a:solidFill>
                <a:latin typeface="Calibri" panose="020F0502020204030204" pitchFamily="34" charset="0"/>
                <a:ea typeface="標楷體" panose="03000509000000000000" pitchFamily="65" charset="-120"/>
              </a:rPr>
              <a:t>之道極</a:t>
            </a:r>
            <a:r>
              <a:rPr lang="zh-TW" altLang="en-US" sz="4800" b="1" dirty="0" smtClean="0">
                <a:solidFill>
                  <a:srgbClr val="FFFF00"/>
                </a:solidFill>
                <a:latin typeface="Calibri" panose="020F0502020204030204" pitchFamily="34" charset="0"/>
                <a:ea typeface="標楷體" panose="03000509000000000000" pitchFamily="65" charset="-120"/>
              </a:rPr>
              <a:t>奇</a:t>
            </a:r>
            <a:endParaRPr lang="en-US" altLang="zh-TW" sz="2400" b="1" dirty="0" smtClean="0">
              <a:solidFill>
                <a:srgbClr val="FFFF00"/>
              </a:solidFill>
              <a:latin typeface="Calibri" panose="020F0502020204030204" pitchFamily="34" charset="0"/>
              <a:ea typeface="標楷體" panose="03000509000000000000" pitchFamily="65" charset="-120"/>
            </a:endParaRPr>
          </a:p>
        </p:txBody>
      </p:sp>
      <p:sp>
        <p:nvSpPr>
          <p:cNvPr id="16387" name="Rectangle 3"/>
          <p:cNvSpPr>
            <a:spLocks noGrp="1" noChangeArrowheads="1"/>
          </p:cNvSpPr>
          <p:nvPr>
            <p:ph type="body" idx="1"/>
          </p:nvPr>
        </p:nvSpPr>
        <p:spPr>
          <a:xfrm>
            <a:off x="0" y="1371600"/>
            <a:ext cx="9067800" cy="5486400"/>
          </a:xfrm>
          <a:effectLst>
            <a:outerShdw dist="35921" dir="2700000" algn="ctr" rotWithShape="0">
              <a:schemeClr val="tx1"/>
            </a:outerShdw>
          </a:effectLst>
        </p:spPr>
        <p:txBody>
          <a:bodyPr/>
          <a:lstStyle/>
          <a:p>
            <a:pPr marL="0" indent="0" algn="ctr" eaLnBrk="1" hangingPunct="1">
              <a:lnSpc>
                <a:spcPts val="5200"/>
              </a:lnSpc>
              <a:spcBef>
                <a:spcPts val="0"/>
              </a:spcBef>
              <a:buFontTx/>
              <a:buNone/>
            </a:pPr>
            <a:r>
              <a:rPr lang="en-US" altLang="zh-CN" sz="4400" dirty="0" smtClean="0">
                <a:solidFill>
                  <a:schemeClr val="bg1"/>
                </a:solidFill>
                <a:latin typeface="Calibri" panose="020F0502020204030204" pitchFamily="34" charset="0"/>
                <a:ea typeface="標楷體" panose="03000509000000000000" pitchFamily="65" charset="-120"/>
              </a:rPr>
              <a:t>Jesus only </a:t>
            </a:r>
            <a:r>
              <a:rPr lang="en-US" altLang="zh-CN" sz="4400" dirty="0" err="1" smtClean="0">
                <a:solidFill>
                  <a:schemeClr val="bg1"/>
                </a:solidFill>
                <a:latin typeface="Calibri" panose="020F0502020204030204" pitchFamily="34" charset="0"/>
                <a:ea typeface="標楷體" panose="03000509000000000000" pitchFamily="65" charset="-120"/>
              </a:rPr>
              <a:t>Saviour</a:t>
            </a:r>
            <a:r>
              <a:rPr lang="en-US" altLang="zh-CN" sz="4400" dirty="0" smtClean="0">
                <a:solidFill>
                  <a:schemeClr val="bg1"/>
                </a:solidFill>
                <a:latin typeface="Calibri" panose="020F0502020204030204" pitchFamily="34" charset="0"/>
                <a:ea typeface="標楷體" panose="03000509000000000000" pitchFamily="65" charset="-120"/>
              </a:rPr>
              <a:t>,</a:t>
            </a:r>
            <a:endParaRPr lang="en-US" altLang="zh-CN" sz="4400" dirty="0">
              <a:solidFill>
                <a:schemeClr val="bg1"/>
              </a:solidFill>
              <a:latin typeface="Calibri" panose="020F0502020204030204" pitchFamily="34" charset="0"/>
              <a:ea typeface="標楷體" panose="03000509000000000000" pitchFamily="65" charset="-120"/>
            </a:endParaRPr>
          </a:p>
          <a:p>
            <a:pPr marL="0" indent="0" algn="ctr" eaLnBrk="1" hangingPunct="1">
              <a:lnSpc>
                <a:spcPts val="5200"/>
              </a:lnSpc>
              <a:spcBef>
                <a:spcPts val="0"/>
              </a:spcBef>
              <a:buFontTx/>
              <a:buNone/>
            </a:pPr>
            <a:r>
              <a:rPr lang="zh-CN" altLang="en-US" sz="4400" dirty="0" smtClean="0">
                <a:solidFill>
                  <a:schemeClr val="bg1"/>
                </a:solidFill>
                <a:latin typeface="Calibri" panose="020F0502020204030204" pitchFamily="34" charset="0"/>
                <a:ea typeface="標楷體" panose="03000509000000000000" pitchFamily="65" charset="-120"/>
              </a:rPr>
              <a:t>唯独耶稣救主</a:t>
            </a:r>
            <a:endParaRPr lang="en-US" altLang="zh-CN" sz="4400" dirty="0" smtClean="0">
              <a:solidFill>
                <a:schemeClr val="bg1"/>
              </a:solidFill>
              <a:latin typeface="Calibri" panose="020F0502020204030204" pitchFamily="34" charset="0"/>
              <a:ea typeface="標楷體" panose="03000509000000000000" pitchFamily="65" charset="-120"/>
            </a:endParaRPr>
          </a:p>
          <a:p>
            <a:pPr marL="0" indent="0" algn="ctr" eaLnBrk="1" hangingPunct="1">
              <a:lnSpc>
                <a:spcPts val="5200"/>
              </a:lnSpc>
              <a:spcBef>
                <a:spcPts val="0"/>
              </a:spcBef>
              <a:buFontTx/>
              <a:buNone/>
            </a:pPr>
            <a:r>
              <a:rPr lang="en-US" altLang="zh-CN" sz="4400" dirty="0" smtClean="0">
                <a:solidFill>
                  <a:schemeClr val="bg1"/>
                </a:solidFill>
                <a:latin typeface="Calibri" panose="020F0502020204030204" pitchFamily="34" charset="0"/>
                <a:ea typeface="標楷體" panose="03000509000000000000" pitchFamily="65" charset="-120"/>
              </a:rPr>
              <a:t>Sanctify forever</a:t>
            </a:r>
            <a:endParaRPr lang="en-US" altLang="zh-TW" sz="4400" dirty="0">
              <a:solidFill>
                <a:schemeClr val="bg1"/>
              </a:solidFill>
              <a:latin typeface="Calibri" panose="020F0502020204030204" pitchFamily="34" charset="0"/>
              <a:ea typeface="標楷體" panose="03000509000000000000" pitchFamily="65" charset="-120"/>
            </a:endParaRPr>
          </a:p>
          <a:p>
            <a:pPr marL="0" indent="0" algn="ctr" eaLnBrk="1" hangingPunct="1">
              <a:lnSpc>
                <a:spcPts val="5200"/>
              </a:lnSpc>
              <a:spcBef>
                <a:spcPts val="0"/>
              </a:spcBef>
              <a:buFontTx/>
              <a:buNone/>
            </a:pPr>
            <a:r>
              <a:rPr lang="zh-CN" altLang="en-US" sz="4400" dirty="0" smtClean="0">
                <a:solidFill>
                  <a:schemeClr val="bg1"/>
                </a:solidFill>
                <a:latin typeface="Calibri" panose="020F0502020204030204" pitchFamily="34" charset="0"/>
                <a:ea typeface="標楷體" panose="03000509000000000000" pitchFamily="65" charset="-120"/>
              </a:rPr>
              <a:t>能够救你灵魂</a:t>
            </a:r>
            <a:endParaRPr lang="en-US" altLang="zh-CN" sz="4400" dirty="0" smtClean="0">
              <a:solidFill>
                <a:schemeClr val="bg1"/>
              </a:solidFill>
              <a:latin typeface="Calibri" panose="020F0502020204030204" pitchFamily="34" charset="0"/>
              <a:ea typeface="標楷體" panose="03000509000000000000" pitchFamily="65" charset="-120"/>
            </a:endParaRPr>
          </a:p>
          <a:p>
            <a:pPr marL="0" indent="0" algn="ctr" eaLnBrk="1" hangingPunct="1">
              <a:lnSpc>
                <a:spcPts val="5200"/>
              </a:lnSpc>
              <a:spcBef>
                <a:spcPts val="0"/>
              </a:spcBef>
              <a:buFontTx/>
              <a:buNone/>
            </a:pPr>
            <a:r>
              <a:rPr lang="en-US" altLang="zh-CN" sz="4400" i="1" dirty="0" smtClean="0">
                <a:solidFill>
                  <a:srgbClr val="FFFF00"/>
                </a:solidFill>
                <a:latin typeface="Calibri" panose="020F0502020204030204" pitchFamily="34" charset="0"/>
                <a:ea typeface="標楷體" panose="03000509000000000000" pitchFamily="65" charset="-120"/>
              </a:rPr>
              <a:t>Beautiful words, wonderful words,</a:t>
            </a:r>
          </a:p>
          <a:p>
            <a:pPr marL="0" indent="0" algn="ctr" eaLnBrk="1" hangingPunct="1">
              <a:lnSpc>
                <a:spcPts val="5200"/>
              </a:lnSpc>
              <a:spcBef>
                <a:spcPts val="0"/>
              </a:spcBef>
              <a:buFontTx/>
              <a:buNone/>
            </a:pPr>
            <a:r>
              <a:rPr lang="zh-TW" altLang="en-US" sz="4400" i="1" dirty="0" smtClean="0">
                <a:solidFill>
                  <a:srgbClr val="FFFF00"/>
                </a:solidFill>
                <a:latin typeface="Calibri" panose="020F0502020204030204" pitchFamily="34" charset="0"/>
                <a:ea typeface="標楷體" panose="03000509000000000000" pitchFamily="65" charset="-120"/>
              </a:rPr>
              <a:t>美</a:t>
            </a:r>
            <a:r>
              <a:rPr lang="zh-TW" altLang="en-US" sz="4400" i="1" dirty="0">
                <a:solidFill>
                  <a:srgbClr val="FFFF00"/>
                </a:solidFill>
                <a:latin typeface="Calibri" panose="020F0502020204030204" pitchFamily="34" charset="0"/>
                <a:ea typeface="標楷體" panose="03000509000000000000" pitchFamily="65" charset="-120"/>
              </a:rPr>
              <a:t>哉主</a:t>
            </a:r>
            <a:r>
              <a:rPr lang="zh-TW" altLang="en-US" sz="4400" i="1" dirty="0" smtClean="0">
                <a:solidFill>
                  <a:srgbClr val="FFFF00"/>
                </a:solidFill>
                <a:latin typeface="Calibri" panose="020F0502020204030204" pitchFamily="34" charset="0"/>
                <a:ea typeface="標楷體" panose="03000509000000000000" pitchFamily="65" charset="-120"/>
              </a:rPr>
              <a:t>道</a:t>
            </a:r>
            <a:r>
              <a:rPr lang="en-US" altLang="zh-TW" sz="4400" i="1" dirty="0" smtClean="0">
                <a:solidFill>
                  <a:srgbClr val="FFFF00"/>
                </a:solidFill>
                <a:latin typeface="Calibri" panose="020F0502020204030204" pitchFamily="34" charset="0"/>
                <a:ea typeface="標楷體" panose="03000509000000000000" pitchFamily="65" charset="-120"/>
              </a:rPr>
              <a:t>,</a:t>
            </a:r>
            <a:r>
              <a:rPr lang="zh-TW" altLang="en-US" sz="4400" i="1" dirty="0" smtClean="0">
                <a:solidFill>
                  <a:srgbClr val="FFFF00"/>
                </a:solidFill>
                <a:latin typeface="Calibri" panose="020F0502020204030204" pitchFamily="34" charset="0"/>
                <a:ea typeface="標楷體" panose="03000509000000000000" pitchFamily="65" charset="-120"/>
              </a:rPr>
              <a:t>奇</a:t>
            </a:r>
            <a:r>
              <a:rPr lang="zh-TW" altLang="en-US" sz="4400" i="1" dirty="0">
                <a:solidFill>
                  <a:srgbClr val="FFFF00"/>
                </a:solidFill>
                <a:latin typeface="Calibri" panose="020F0502020204030204" pitchFamily="34" charset="0"/>
                <a:ea typeface="標楷體" panose="03000509000000000000" pitchFamily="65" charset="-120"/>
              </a:rPr>
              <a:t>哉主</a:t>
            </a:r>
            <a:r>
              <a:rPr lang="zh-TW" altLang="en-US" sz="4400" i="1" dirty="0" smtClean="0">
                <a:solidFill>
                  <a:srgbClr val="FFFF00"/>
                </a:solidFill>
                <a:latin typeface="Calibri" panose="020F0502020204030204" pitchFamily="34" charset="0"/>
                <a:ea typeface="標楷體" panose="03000509000000000000" pitchFamily="65" charset="-120"/>
              </a:rPr>
              <a:t>道</a:t>
            </a:r>
            <a:r>
              <a:rPr lang="en-US" altLang="zh-TW" sz="4400" i="1" dirty="0" smtClean="0">
                <a:solidFill>
                  <a:srgbClr val="FFFF00"/>
                </a:solidFill>
                <a:latin typeface="Calibri" panose="020F0502020204030204" pitchFamily="34" charset="0"/>
                <a:ea typeface="標楷體" panose="03000509000000000000" pitchFamily="65" charset="-120"/>
              </a:rPr>
              <a:t>,</a:t>
            </a:r>
          </a:p>
          <a:p>
            <a:pPr marL="0" indent="0" algn="ctr" eaLnBrk="1" hangingPunct="1">
              <a:lnSpc>
                <a:spcPts val="5200"/>
              </a:lnSpc>
              <a:spcBef>
                <a:spcPts val="0"/>
              </a:spcBef>
              <a:buFontTx/>
              <a:buNone/>
            </a:pPr>
            <a:r>
              <a:rPr lang="en-US" altLang="zh-TW" sz="4400" i="1" dirty="0" smtClean="0">
                <a:solidFill>
                  <a:srgbClr val="FFFF00"/>
                </a:solidFill>
                <a:latin typeface="Calibri" panose="020F0502020204030204" pitchFamily="34" charset="0"/>
                <a:ea typeface="標楷體" panose="03000509000000000000" pitchFamily="65" charset="-120"/>
              </a:rPr>
              <a:t>Wonderful words of life.</a:t>
            </a:r>
          </a:p>
          <a:p>
            <a:pPr marL="0" indent="0" algn="ctr" eaLnBrk="1" hangingPunct="1">
              <a:lnSpc>
                <a:spcPts val="5200"/>
              </a:lnSpc>
              <a:spcBef>
                <a:spcPts val="0"/>
              </a:spcBef>
              <a:buFontTx/>
              <a:buNone/>
            </a:pPr>
            <a:r>
              <a:rPr lang="zh-TW" altLang="en-US" sz="4400" i="1" dirty="0" smtClean="0">
                <a:solidFill>
                  <a:srgbClr val="FFFF00"/>
                </a:solidFill>
                <a:latin typeface="Calibri" panose="020F0502020204030204" pitchFamily="34" charset="0"/>
                <a:ea typeface="標楷體" panose="03000509000000000000" pitchFamily="65" charset="-120"/>
              </a:rPr>
              <a:t>生命</a:t>
            </a:r>
            <a:r>
              <a:rPr lang="zh-TW" altLang="en-US" sz="4400" i="1" dirty="0">
                <a:solidFill>
                  <a:srgbClr val="FFFF00"/>
                </a:solidFill>
                <a:latin typeface="Calibri" panose="020F0502020204030204" pitchFamily="34" charset="0"/>
                <a:ea typeface="標楷體" panose="03000509000000000000" pitchFamily="65" charset="-120"/>
              </a:rPr>
              <a:t>之道極</a:t>
            </a:r>
            <a:r>
              <a:rPr lang="zh-TW" altLang="en-US" sz="4400" i="1" dirty="0" smtClean="0">
                <a:solidFill>
                  <a:srgbClr val="FFFF00"/>
                </a:solidFill>
                <a:latin typeface="Calibri" panose="020F0502020204030204" pitchFamily="34" charset="0"/>
                <a:ea typeface="標楷體" panose="03000509000000000000" pitchFamily="65" charset="-120"/>
              </a:rPr>
              <a:t>奇 </a:t>
            </a:r>
            <a:r>
              <a:rPr lang="en-US" altLang="zh-TW" sz="4400" i="1" dirty="0" smtClean="0">
                <a:solidFill>
                  <a:srgbClr val="FFFF00"/>
                </a:solidFill>
                <a:latin typeface="Calibri" panose="020F0502020204030204" pitchFamily="34" charset="0"/>
                <a:ea typeface="標楷體" panose="03000509000000000000" pitchFamily="65" charset="-120"/>
              </a:rPr>
              <a:t>(2X)</a:t>
            </a:r>
            <a:endParaRPr lang="zh-TW" altLang="en-US" sz="4400" i="1" dirty="0">
              <a:solidFill>
                <a:srgbClr val="FFFF00"/>
              </a:solidFill>
              <a:latin typeface="Calibri" panose="020F0502020204030204" pitchFamily="34" charset="0"/>
              <a:ea typeface="標楷體" panose="03000509000000000000" pitchFamily="65" charset="-120"/>
            </a:endParaRPr>
          </a:p>
        </p:txBody>
      </p:sp>
      <p:sp>
        <p:nvSpPr>
          <p:cNvPr id="4" name="Rectangle 3"/>
          <p:cNvSpPr/>
          <p:nvPr/>
        </p:nvSpPr>
        <p:spPr>
          <a:xfrm>
            <a:off x="0" y="1352550"/>
            <a:ext cx="470000" cy="769441"/>
          </a:xfrm>
          <a:prstGeom prst="rect">
            <a:avLst/>
          </a:prstGeom>
        </p:spPr>
        <p:txBody>
          <a:bodyPr wrap="none">
            <a:spAutoFit/>
          </a:bodyPr>
          <a:lstStyle/>
          <a:p>
            <a:r>
              <a:rPr kumimoji="1" lang="en-US" altLang="zh-CN" sz="4400" dirty="0" smtClean="0">
                <a:solidFill>
                  <a:schemeClr val="bg1"/>
                </a:solidFill>
                <a:latin typeface="Calibri" panose="020F0502020204030204" pitchFamily="34" charset="0"/>
                <a:ea typeface="標楷體" panose="03000509000000000000" pitchFamily="65" charset="-120"/>
              </a:rPr>
              <a:t>2</a:t>
            </a:r>
            <a:endParaRPr kumimoji="1" lang="en-US" sz="4400" dirty="0">
              <a:solidFill>
                <a:schemeClr val="bg1"/>
              </a:solidFill>
              <a:latin typeface="Calibri" panose="020F0502020204030204" pitchFamily="34" charset="0"/>
              <a:ea typeface="標楷體" panose="03000509000000000000" pitchFamily="65" charset="-120"/>
            </a:endParaRPr>
          </a:p>
        </p:txBody>
      </p:sp>
    </p:spTree>
    <p:extLst>
      <p:ext uri="{BB962C8B-B14F-4D97-AF65-F5344CB8AC3E}">
        <p14:creationId xmlns:p14="http://schemas.microsoft.com/office/powerpoint/2010/main" val="4196253134"/>
      </p:ext>
    </p:extLst>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76200"/>
            <a:ext cx="8229600" cy="1295400"/>
          </a:xfrm>
          <a:effectLst>
            <a:outerShdw dist="35921" dir="2700000" algn="ctr" rotWithShape="0">
              <a:schemeClr val="tx1"/>
            </a:outerShdw>
          </a:effectLst>
        </p:spPr>
        <p:txBody>
          <a:bodyPr/>
          <a:lstStyle/>
          <a:p>
            <a:pPr eaLnBrk="1" hangingPunct="1">
              <a:lnSpc>
                <a:spcPts val="5500"/>
              </a:lnSpc>
            </a:pPr>
            <a:r>
              <a:rPr lang="en-US" altLang="zh-CN" sz="4800" b="1" dirty="0" smtClean="0">
                <a:solidFill>
                  <a:srgbClr val="FFFF00"/>
                </a:solidFill>
                <a:latin typeface="Calibri" panose="020F0502020204030204" pitchFamily="34" charset="0"/>
                <a:ea typeface="標楷體" panose="03000509000000000000" pitchFamily="65" charset="-120"/>
              </a:rPr>
              <a:t>Wonderful Words of Life</a:t>
            </a:r>
            <a:r>
              <a:rPr lang="en-US" altLang="zh-TW" sz="4800" b="1" dirty="0" smtClean="0">
                <a:solidFill>
                  <a:srgbClr val="FFFF00"/>
                </a:solidFill>
                <a:latin typeface="Calibri" panose="020F0502020204030204" pitchFamily="34" charset="0"/>
                <a:ea typeface="標楷體" panose="03000509000000000000" pitchFamily="65" charset="-120"/>
              </a:rPr>
              <a:t/>
            </a:r>
            <a:br>
              <a:rPr lang="en-US" altLang="zh-TW" sz="4800" b="1" dirty="0" smtClean="0">
                <a:solidFill>
                  <a:srgbClr val="FFFF00"/>
                </a:solidFill>
                <a:latin typeface="Calibri" panose="020F0502020204030204" pitchFamily="34" charset="0"/>
                <a:ea typeface="標楷體" panose="03000509000000000000" pitchFamily="65" charset="-120"/>
              </a:rPr>
            </a:br>
            <a:r>
              <a:rPr lang="zh-TW" altLang="en-US" sz="4800" b="1" dirty="0" smtClean="0">
                <a:solidFill>
                  <a:srgbClr val="FFFF00"/>
                </a:solidFill>
                <a:latin typeface="Calibri" panose="020F0502020204030204" pitchFamily="34" charset="0"/>
                <a:ea typeface="標楷體" panose="03000509000000000000" pitchFamily="65" charset="-120"/>
              </a:rPr>
              <a:t>生命</a:t>
            </a:r>
            <a:r>
              <a:rPr lang="zh-TW" altLang="en-US" sz="4800" b="1" dirty="0">
                <a:solidFill>
                  <a:srgbClr val="FFFF00"/>
                </a:solidFill>
                <a:latin typeface="Calibri" panose="020F0502020204030204" pitchFamily="34" charset="0"/>
                <a:ea typeface="標楷體" panose="03000509000000000000" pitchFamily="65" charset="-120"/>
              </a:rPr>
              <a:t>之道極</a:t>
            </a:r>
            <a:r>
              <a:rPr lang="zh-TW" altLang="en-US" sz="4800" b="1" dirty="0" smtClean="0">
                <a:solidFill>
                  <a:srgbClr val="FFFF00"/>
                </a:solidFill>
                <a:latin typeface="Calibri" panose="020F0502020204030204" pitchFamily="34" charset="0"/>
                <a:ea typeface="標楷體" panose="03000509000000000000" pitchFamily="65" charset="-120"/>
              </a:rPr>
              <a:t>奇</a:t>
            </a:r>
            <a:endParaRPr lang="en-US" altLang="zh-TW" sz="2400" b="1" dirty="0" smtClean="0">
              <a:solidFill>
                <a:srgbClr val="FFFF00"/>
              </a:solidFill>
              <a:latin typeface="Calibri" panose="020F0502020204030204" pitchFamily="34" charset="0"/>
              <a:ea typeface="標楷體" panose="03000509000000000000" pitchFamily="65" charset="-120"/>
            </a:endParaRPr>
          </a:p>
        </p:txBody>
      </p:sp>
      <p:sp>
        <p:nvSpPr>
          <p:cNvPr id="16387" name="Rectangle 3"/>
          <p:cNvSpPr>
            <a:spLocks noGrp="1" noChangeArrowheads="1"/>
          </p:cNvSpPr>
          <p:nvPr>
            <p:ph type="body" idx="1"/>
          </p:nvPr>
        </p:nvSpPr>
        <p:spPr>
          <a:xfrm>
            <a:off x="0" y="1371600"/>
            <a:ext cx="9067800" cy="5486400"/>
          </a:xfrm>
          <a:effectLst>
            <a:outerShdw dist="35921" dir="2700000" algn="ctr" rotWithShape="0">
              <a:schemeClr val="tx1"/>
            </a:outerShdw>
          </a:effectLst>
        </p:spPr>
        <p:txBody>
          <a:bodyPr/>
          <a:lstStyle/>
          <a:p>
            <a:pPr marL="0" indent="0" algn="ctr" eaLnBrk="1" hangingPunct="1">
              <a:lnSpc>
                <a:spcPts val="5200"/>
              </a:lnSpc>
              <a:spcBef>
                <a:spcPts val="0"/>
              </a:spcBef>
              <a:buFontTx/>
              <a:buNone/>
            </a:pPr>
            <a:r>
              <a:rPr lang="en-US" altLang="zh-TW" sz="4400" dirty="0" smtClean="0">
                <a:solidFill>
                  <a:schemeClr val="bg1"/>
                </a:solidFill>
                <a:latin typeface="Calibri" panose="020F0502020204030204" pitchFamily="34" charset="0"/>
                <a:ea typeface="標楷體" panose="03000509000000000000" pitchFamily="65" charset="-120"/>
              </a:rPr>
              <a:t>Fill my mind with the mind of God</a:t>
            </a:r>
          </a:p>
          <a:p>
            <a:pPr marL="0" indent="0" algn="ctr" eaLnBrk="1" hangingPunct="1">
              <a:lnSpc>
                <a:spcPts val="5200"/>
              </a:lnSpc>
              <a:spcBef>
                <a:spcPts val="0"/>
              </a:spcBef>
              <a:buFontTx/>
              <a:buNone/>
            </a:pPr>
            <a:r>
              <a:rPr lang="zh-CN" altLang="en-US" sz="4400" dirty="0" smtClean="0">
                <a:solidFill>
                  <a:schemeClr val="bg1"/>
                </a:solidFill>
                <a:latin typeface="Calibri" panose="020F0502020204030204" pitchFamily="34" charset="0"/>
                <a:ea typeface="標楷體" panose="03000509000000000000" pitchFamily="65" charset="-120"/>
              </a:rPr>
              <a:t>将神心意充满我心</a:t>
            </a:r>
            <a:endParaRPr lang="en-US" altLang="zh-TW" sz="4400" dirty="0">
              <a:solidFill>
                <a:schemeClr val="bg1"/>
              </a:solidFill>
              <a:latin typeface="Calibri" panose="020F0502020204030204" pitchFamily="34" charset="0"/>
              <a:ea typeface="標楷體" panose="03000509000000000000" pitchFamily="65" charset="-120"/>
            </a:endParaRPr>
          </a:p>
          <a:p>
            <a:pPr marL="0" indent="0" algn="ctr" eaLnBrk="1" hangingPunct="1">
              <a:lnSpc>
                <a:spcPts val="5200"/>
              </a:lnSpc>
              <a:spcBef>
                <a:spcPts val="0"/>
              </a:spcBef>
              <a:buFontTx/>
              <a:buNone/>
            </a:pPr>
            <a:r>
              <a:rPr lang="en-US" altLang="zh-TW" sz="4400" dirty="0">
                <a:solidFill>
                  <a:schemeClr val="bg1"/>
                </a:solidFill>
                <a:latin typeface="Calibri" panose="020F0502020204030204" pitchFamily="34" charset="0"/>
                <a:ea typeface="標楷體" panose="03000509000000000000" pitchFamily="65" charset="-120"/>
              </a:rPr>
              <a:t>Wonderful words of life</a:t>
            </a:r>
            <a:r>
              <a:rPr lang="en-US" altLang="zh-TW" sz="4400" dirty="0" smtClean="0">
                <a:solidFill>
                  <a:schemeClr val="bg1"/>
                </a:solidFill>
                <a:latin typeface="Calibri" panose="020F0502020204030204" pitchFamily="34" charset="0"/>
                <a:ea typeface="標楷體" panose="03000509000000000000" pitchFamily="65" charset="-120"/>
              </a:rPr>
              <a:t>;</a:t>
            </a:r>
          </a:p>
          <a:p>
            <a:pPr marL="0" indent="0" algn="ctr" eaLnBrk="1" hangingPunct="1">
              <a:lnSpc>
                <a:spcPts val="5200"/>
              </a:lnSpc>
              <a:spcBef>
                <a:spcPts val="0"/>
              </a:spcBef>
              <a:buFontTx/>
              <a:buNone/>
            </a:pPr>
            <a:r>
              <a:rPr lang="zh-CN" altLang="en-US" sz="4400" dirty="0">
                <a:solidFill>
                  <a:schemeClr val="bg1"/>
                </a:solidFill>
                <a:latin typeface="Calibri" panose="020F0502020204030204" pitchFamily="34" charset="0"/>
                <a:ea typeface="標楷體" panose="03000509000000000000" pitchFamily="65" charset="-120"/>
              </a:rPr>
              <a:t>奇哉生命之</a:t>
            </a:r>
            <a:r>
              <a:rPr lang="zh-CN" altLang="en-US" sz="4400" dirty="0" smtClean="0">
                <a:solidFill>
                  <a:schemeClr val="bg1"/>
                </a:solidFill>
                <a:latin typeface="Calibri" panose="020F0502020204030204" pitchFamily="34" charset="0"/>
                <a:ea typeface="標楷體" panose="03000509000000000000" pitchFamily="65" charset="-120"/>
              </a:rPr>
              <a:t>道</a:t>
            </a:r>
            <a:endParaRPr lang="en-US" altLang="zh-TW" sz="4400" dirty="0">
              <a:solidFill>
                <a:schemeClr val="bg1"/>
              </a:solidFill>
              <a:latin typeface="Calibri" panose="020F0502020204030204" pitchFamily="34" charset="0"/>
              <a:ea typeface="標楷體" panose="03000509000000000000" pitchFamily="65" charset="-120"/>
            </a:endParaRPr>
          </a:p>
          <a:p>
            <a:pPr marL="0" indent="0" algn="ctr" eaLnBrk="1" hangingPunct="1">
              <a:lnSpc>
                <a:spcPts val="5200"/>
              </a:lnSpc>
              <a:spcBef>
                <a:spcPts val="0"/>
              </a:spcBef>
              <a:buFontTx/>
              <a:buNone/>
            </a:pPr>
            <a:r>
              <a:rPr lang="en-US" altLang="zh-TW" sz="4400" dirty="0" smtClean="0">
                <a:solidFill>
                  <a:schemeClr val="bg1"/>
                </a:solidFill>
                <a:latin typeface="Calibri" panose="020F0502020204030204" pitchFamily="34" charset="0"/>
                <a:ea typeface="標楷體" panose="03000509000000000000" pitchFamily="65" charset="-120"/>
              </a:rPr>
              <a:t>Live my life by the word of God</a:t>
            </a:r>
            <a:endParaRPr lang="en-US" altLang="zh-TW" sz="4400" dirty="0">
              <a:solidFill>
                <a:schemeClr val="bg1"/>
              </a:solidFill>
              <a:latin typeface="Calibri" panose="020F0502020204030204" pitchFamily="34" charset="0"/>
              <a:ea typeface="標楷體" panose="03000509000000000000" pitchFamily="65" charset="-120"/>
            </a:endParaRPr>
          </a:p>
          <a:p>
            <a:pPr marL="0" indent="0" algn="ctr" eaLnBrk="1" hangingPunct="1">
              <a:lnSpc>
                <a:spcPts val="5200"/>
              </a:lnSpc>
              <a:spcBef>
                <a:spcPts val="0"/>
              </a:spcBef>
              <a:buFontTx/>
              <a:buNone/>
            </a:pPr>
            <a:r>
              <a:rPr lang="zh-CN" altLang="en-US" sz="4400" dirty="0" smtClean="0">
                <a:solidFill>
                  <a:schemeClr val="bg1"/>
                </a:solidFill>
                <a:latin typeface="Calibri" panose="020F0502020204030204" pitchFamily="34" charset="0"/>
                <a:ea typeface="標楷體" panose="03000509000000000000" pitchFamily="65" charset="-120"/>
              </a:rPr>
              <a:t>天天活出父神旨意</a:t>
            </a:r>
            <a:endParaRPr lang="en-US" altLang="zh-TW" sz="4400" dirty="0" smtClean="0">
              <a:solidFill>
                <a:schemeClr val="bg1"/>
              </a:solidFill>
              <a:latin typeface="Calibri" panose="020F0502020204030204" pitchFamily="34" charset="0"/>
              <a:ea typeface="標楷體" panose="03000509000000000000" pitchFamily="65" charset="-120"/>
            </a:endParaRPr>
          </a:p>
          <a:p>
            <a:pPr marL="0" indent="0" algn="ctr" eaLnBrk="1" hangingPunct="1">
              <a:lnSpc>
                <a:spcPts val="5200"/>
              </a:lnSpc>
              <a:spcBef>
                <a:spcPts val="0"/>
              </a:spcBef>
              <a:buFontTx/>
              <a:buNone/>
            </a:pPr>
            <a:r>
              <a:rPr lang="en-US" altLang="zh-TW" sz="4400" dirty="0" smtClean="0">
                <a:solidFill>
                  <a:schemeClr val="bg1"/>
                </a:solidFill>
                <a:latin typeface="Calibri" panose="020F0502020204030204" pitchFamily="34" charset="0"/>
                <a:ea typeface="標楷體" panose="03000509000000000000" pitchFamily="65" charset="-120"/>
              </a:rPr>
              <a:t>Wonderful </a:t>
            </a:r>
            <a:r>
              <a:rPr lang="en-US" altLang="zh-TW" sz="4400" dirty="0">
                <a:solidFill>
                  <a:schemeClr val="bg1"/>
                </a:solidFill>
                <a:latin typeface="Calibri" panose="020F0502020204030204" pitchFamily="34" charset="0"/>
                <a:ea typeface="標楷體" panose="03000509000000000000" pitchFamily="65" charset="-120"/>
              </a:rPr>
              <a:t>words of life</a:t>
            </a:r>
            <a:r>
              <a:rPr lang="en-US" altLang="zh-TW" sz="4400" dirty="0" smtClean="0">
                <a:solidFill>
                  <a:schemeClr val="bg1"/>
                </a:solidFill>
                <a:latin typeface="Calibri" panose="020F0502020204030204" pitchFamily="34" charset="0"/>
                <a:ea typeface="標楷體" panose="03000509000000000000" pitchFamily="65" charset="-120"/>
              </a:rPr>
              <a:t>;</a:t>
            </a:r>
          </a:p>
          <a:p>
            <a:pPr marL="0" indent="0" algn="ctr" eaLnBrk="1" hangingPunct="1">
              <a:lnSpc>
                <a:spcPts val="5200"/>
              </a:lnSpc>
              <a:spcBef>
                <a:spcPts val="0"/>
              </a:spcBef>
              <a:buNone/>
            </a:pPr>
            <a:r>
              <a:rPr lang="zh-CN" altLang="en-US" sz="4400" dirty="0">
                <a:solidFill>
                  <a:schemeClr val="bg1"/>
                </a:solidFill>
                <a:latin typeface="Calibri" panose="020F0502020204030204" pitchFamily="34" charset="0"/>
                <a:ea typeface="標楷體" panose="03000509000000000000" pitchFamily="65" charset="-120"/>
              </a:rPr>
              <a:t>奇哉生命之</a:t>
            </a:r>
            <a:r>
              <a:rPr lang="zh-CN" altLang="en-US" sz="4400" dirty="0" smtClean="0">
                <a:solidFill>
                  <a:schemeClr val="bg1"/>
                </a:solidFill>
                <a:latin typeface="Calibri" panose="020F0502020204030204" pitchFamily="34" charset="0"/>
                <a:ea typeface="標楷體" panose="03000509000000000000" pitchFamily="65" charset="-120"/>
              </a:rPr>
              <a:t>道</a:t>
            </a:r>
            <a:endParaRPr lang="en-US" altLang="zh-TW" sz="4400" dirty="0">
              <a:solidFill>
                <a:schemeClr val="bg1"/>
              </a:solidFill>
              <a:latin typeface="Calibri" panose="020F0502020204030204" pitchFamily="34" charset="0"/>
              <a:ea typeface="標楷體" panose="03000509000000000000" pitchFamily="65" charset="-120"/>
            </a:endParaRPr>
          </a:p>
        </p:txBody>
      </p:sp>
      <p:sp>
        <p:nvSpPr>
          <p:cNvPr id="4" name="Rectangle 3"/>
          <p:cNvSpPr/>
          <p:nvPr/>
        </p:nvSpPr>
        <p:spPr>
          <a:xfrm>
            <a:off x="0" y="1352550"/>
            <a:ext cx="470000" cy="769441"/>
          </a:xfrm>
          <a:prstGeom prst="rect">
            <a:avLst/>
          </a:prstGeom>
        </p:spPr>
        <p:txBody>
          <a:bodyPr wrap="none">
            <a:spAutoFit/>
          </a:bodyPr>
          <a:lstStyle/>
          <a:p>
            <a:r>
              <a:rPr kumimoji="1" lang="en-US" altLang="zh-CN" sz="4400" dirty="0" smtClean="0">
                <a:solidFill>
                  <a:schemeClr val="bg1"/>
                </a:solidFill>
                <a:latin typeface="Calibri" panose="020F0502020204030204" pitchFamily="34" charset="0"/>
                <a:ea typeface="標楷體" panose="03000509000000000000" pitchFamily="65" charset="-120"/>
              </a:rPr>
              <a:t>1</a:t>
            </a:r>
            <a:endParaRPr kumimoji="1" lang="en-US" sz="4400" dirty="0">
              <a:solidFill>
                <a:schemeClr val="bg1"/>
              </a:solidFill>
              <a:latin typeface="Calibri" panose="020F0502020204030204" pitchFamily="34" charset="0"/>
              <a:ea typeface="標楷體" panose="03000509000000000000" pitchFamily="65" charset="-120"/>
            </a:endParaRPr>
          </a:p>
        </p:txBody>
      </p:sp>
    </p:spTree>
    <p:extLst>
      <p:ext uri="{BB962C8B-B14F-4D97-AF65-F5344CB8AC3E}">
        <p14:creationId xmlns:p14="http://schemas.microsoft.com/office/powerpoint/2010/main" val="3565218318"/>
      </p:ext>
    </p:extLst>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76200"/>
            <a:ext cx="8229600" cy="1295400"/>
          </a:xfrm>
          <a:effectLst>
            <a:outerShdw dist="35921" dir="2700000" algn="ctr" rotWithShape="0">
              <a:schemeClr val="tx1"/>
            </a:outerShdw>
          </a:effectLst>
        </p:spPr>
        <p:txBody>
          <a:bodyPr/>
          <a:lstStyle/>
          <a:p>
            <a:pPr eaLnBrk="1" hangingPunct="1">
              <a:lnSpc>
                <a:spcPts val="5500"/>
              </a:lnSpc>
            </a:pPr>
            <a:r>
              <a:rPr lang="en-US" altLang="zh-CN" sz="4800" b="1" dirty="0" smtClean="0">
                <a:solidFill>
                  <a:srgbClr val="FFFF00"/>
                </a:solidFill>
                <a:latin typeface="Calibri" panose="020F0502020204030204" pitchFamily="34" charset="0"/>
                <a:ea typeface="標楷體" panose="03000509000000000000" pitchFamily="65" charset="-120"/>
              </a:rPr>
              <a:t>Wonderful Words of Life</a:t>
            </a:r>
            <a:r>
              <a:rPr lang="en-US" altLang="zh-TW" sz="4800" b="1" dirty="0" smtClean="0">
                <a:solidFill>
                  <a:srgbClr val="FFFF00"/>
                </a:solidFill>
                <a:latin typeface="Calibri" panose="020F0502020204030204" pitchFamily="34" charset="0"/>
                <a:ea typeface="標楷體" panose="03000509000000000000" pitchFamily="65" charset="-120"/>
              </a:rPr>
              <a:t/>
            </a:r>
            <a:br>
              <a:rPr lang="en-US" altLang="zh-TW" sz="4800" b="1" dirty="0" smtClean="0">
                <a:solidFill>
                  <a:srgbClr val="FFFF00"/>
                </a:solidFill>
                <a:latin typeface="Calibri" panose="020F0502020204030204" pitchFamily="34" charset="0"/>
                <a:ea typeface="標楷體" panose="03000509000000000000" pitchFamily="65" charset="-120"/>
              </a:rPr>
            </a:br>
            <a:r>
              <a:rPr lang="zh-TW" altLang="en-US" sz="4800" b="1" dirty="0" smtClean="0">
                <a:solidFill>
                  <a:srgbClr val="FFFF00"/>
                </a:solidFill>
                <a:latin typeface="Calibri" panose="020F0502020204030204" pitchFamily="34" charset="0"/>
                <a:ea typeface="標楷體" panose="03000509000000000000" pitchFamily="65" charset="-120"/>
              </a:rPr>
              <a:t>生命</a:t>
            </a:r>
            <a:r>
              <a:rPr lang="zh-TW" altLang="en-US" sz="4800" b="1" dirty="0">
                <a:solidFill>
                  <a:srgbClr val="FFFF00"/>
                </a:solidFill>
                <a:latin typeface="Calibri" panose="020F0502020204030204" pitchFamily="34" charset="0"/>
                <a:ea typeface="標楷體" panose="03000509000000000000" pitchFamily="65" charset="-120"/>
              </a:rPr>
              <a:t>之道極</a:t>
            </a:r>
            <a:r>
              <a:rPr lang="zh-TW" altLang="en-US" sz="4800" b="1" dirty="0" smtClean="0">
                <a:solidFill>
                  <a:srgbClr val="FFFF00"/>
                </a:solidFill>
                <a:latin typeface="Calibri" panose="020F0502020204030204" pitchFamily="34" charset="0"/>
                <a:ea typeface="標楷體" panose="03000509000000000000" pitchFamily="65" charset="-120"/>
              </a:rPr>
              <a:t>奇</a:t>
            </a:r>
            <a:endParaRPr lang="en-US" altLang="zh-TW" sz="2400" b="1" dirty="0" smtClean="0">
              <a:solidFill>
                <a:srgbClr val="FFFF00"/>
              </a:solidFill>
              <a:latin typeface="Calibri" panose="020F0502020204030204" pitchFamily="34" charset="0"/>
              <a:ea typeface="標楷體" panose="03000509000000000000" pitchFamily="65" charset="-120"/>
            </a:endParaRPr>
          </a:p>
        </p:txBody>
      </p:sp>
      <p:sp>
        <p:nvSpPr>
          <p:cNvPr id="16387" name="Rectangle 3"/>
          <p:cNvSpPr>
            <a:spLocks noGrp="1" noChangeArrowheads="1"/>
          </p:cNvSpPr>
          <p:nvPr>
            <p:ph type="body" idx="1"/>
          </p:nvPr>
        </p:nvSpPr>
        <p:spPr>
          <a:xfrm>
            <a:off x="0" y="1371600"/>
            <a:ext cx="9067800" cy="5486400"/>
          </a:xfrm>
          <a:effectLst>
            <a:outerShdw dist="35921" dir="2700000" algn="ctr" rotWithShape="0">
              <a:schemeClr val="tx1"/>
            </a:outerShdw>
          </a:effectLst>
        </p:spPr>
        <p:txBody>
          <a:bodyPr/>
          <a:lstStyle/>
          <a:p>
            <a:pPr marL="0" indent="0" algn="ctr" eaLnBrk="1" hangingPunct="1">
              <a:lnSpc>
                <a:spcPts val="5200"/>
              </a:lnSpc>
              <a:spcBef>
                <a:spcPts val="0"/>
              </a:spcBef>
              <a:buFontTx/>
              <a:buNone/>
            </a:pPr>
            <a:r>
              <a:rPr lang="en-US" altLang="zh-CN" sz="4400" dirty="0" smtClean="0">
                <a:solidFill>
                  <a:schemeClr val="bg1"/>
                </a:solidFill>
                <a:latin typeface="Calibri" panose="020F0502020204030204" pitchFamily="34" charset="0"/>
                <a:ea typeface="標楷體" panose="03000509000000000000" pitchFamily="65" charset="-120"/>
              </a:rPr>
              <a:t>May I be His window</a:t>
            </a:r>
          </a:p>
          <a:p>
            <a:pPr marL="0" indent="0" algn="ctr" eaLnBrk="1" hangingPunct="1">
              <a:lnSpc>
                <a:spcPts val="5200"/>
              </a:lnSpc>
              <a:spcBef>
                <a:spcPts val="0"/>
              </a:spcBef>
              <a:buFontTx/>
              <a:buNone/>
            </a:pPr>
            <a:r>
              <a:rPr lang="zh-CN" altLang="en-US" sz="4400" dirty="0" smtClean="0">
                <a:solidFill>
                  <a:schemeClr val="bg1"/>
                </a:solidFill>
                <a:latin typeface="Calibri" panose="020F0502020204030204" pitchFamily="34" charset="0"/>
                <a:ea typeface="標楷體" panose="03000509000000000000" pitchFamily="65" charset="-120"/>
              </a:rPr>
              <a:t>愿我成为窗口</a:t>
            </a:r>
            <a:endParaRPr lang="en-US" altLang="zh-CN" sz="4400" dirty="0">
              <a:solidFill>
                <a:schemeClr val="bg1"/>
              </a:solidFill>
              <a:latin typeface="Calibri" panose="020F0502020204030204" pitchFamily="34" charset="0"/>
              <a:ea typeface="標楷體" panose="03000509000000000000" pitchFamily="65" charset="-120"/>
            </a:endParaRPr>
          </a:p>
          <a:p>
            <a:pPr marL="0" indent="0" algn="ctr" eaLnBrk="1" hangingPunct="1">
              <a:lnSpc>
                <a:spcPts val="5200"/>
              </a:lnSpc>
              <a:spcBef>
                <a:spcPts val="0"/>
              </a:spcBef>
              <a:buFontTx/>
              <a:buNone/>
            </a:pPr>
            <a:r>
              <a:rPr lang="en-US" altLang="zh-TW" sz="4400" dirty="0" smtClean="0">
                <a:solidFill>
                  <a:schemeClr val="bg1"/>
                </a:solidFill>
                <a:latin typeface="Calibri" panose="020F0502020204030204" pitchFamily="34" charset="0"/>
                <a:ea typeface="標楷體" panose="03000509000000000000" pitchFamily="65" charset="-120"/>
              </a:rPr>
              <a:t>Give out His loving word</a:t>
            </a:r>
            <a:endParaRPr lang="en-US" altLang="zh-TW" sz="4400" dirty="0">
              <a:solidFill>
                <a:schemeClr val="bg1"/>
              </a:solidFill>
              <a:latin typeface="Calibri" panose="020F0502020204030204" pitchFamily="34" charset="0"/>
              <a:ea typeface="標楷體" panose="03000509000000000000" pitchFamily="65" charset="-120"/>
            </a:endParaRPr>
          </a:p>
          <a:p>
            <a:pPr marL="0" indent="0" algn="ctr" eaLnBrk="1" hangingPunct="1">
              <a:lnSpc>
                <a:spcPts val="5200"/>
              </a:lnSpc>
              <a:spcBef>
                <a:spcPts val="0"/>
              </a:spcBef>
              <a:buFontTx/>
              <a:buNone/>
            </a:pPr>
            <a:r>
              <a:rPr lang="zh-CN" altLang="en-US" sz="4400" dirty="0" smtClean="0">
                <a:solidFill>
                  <a:schemeClr val="bg1"/>
                </a:solidFill>
                <a:latin typeface="Calibri" panose="020F0502020204030204" pitchFamily="34" charset="0"/>
                <a:ea typeface="標楷體" panose="03000509000000000000" pitchFamily="65" charset="-120"/>
              </a:rPr>
              <a:t>散发神爱的话语</a:t>
            </a:r>
            <a:endParaRPr lang="en-US" altLang="zh-CN" sz="4400" dirty="0" smtClean="0">
              <a:solidFill>
                <a:schemeClr val="bg1"/>
              </a:solidFill>
              <a:latin typeface="Calibri" panose="020F0502020204030204" pitchFamily="34" charset="0"/>
              <a:ea typeface="標楷體" panose="03000509000000000000" pitchFamily="65" charset="-120"/>
            </a:endParaRPr>
          </a:p>
          <a:p>
            <a:pPr marL="0" indent="0" algn="ctr" eaLnBrk="1" hangingPunct="1">
              <a:lnSpc>
                <a:spcPts val="5200"/>
              </a:lnSpc>
              <a:spcBef>
                <a:spcPts val="0"/>
              </a:spcBef>
              <a:buFontTx/>
              <a:buNone/>
            </a:pPr>
            <a:r>
              <a:rPr lang="en-US" altLang="zh-CN" sz="4400" i="1" dirty="0" smtClean="0">
                <a:solidFill>
                  <a:srgbClr val="FFFF00"/>
                </a:solidFill>
                <a:latin typeface="Calibri" panose="020F0502020204030204" pitchFamily="34" charset="0"/>
                <a:ea typeface="標楷體" panose="03000509000000000000" pitchFamily="65" charset="-120"/>
              </a:rPr>
              <a:t>Beautiful words, wonderful words,</a:t>
            </a:r>
          </a:p>
          <a:p>
            <a:pPr marL="0" indent="0" algn="ctr" eaLnBrk="1" hangingPunct="1">
              <a:lnSpc>
                <a:spcPts val="5200"/>
              </a:lnSpc>
              <a:spcBef>
                <a:spcPts val="0"/>
              </a:spcBef>
              <a:buFontTx/>
              <a:buNone/>
            </a:pPr>
            <a:r>
              <a:rPr lang="zh-TW" altLang="en-US" sz="4400" i="1" dirty="0" smtClean="0">
                <a:solidFill>
                  <a:srgbClr val="FFFF00"/>
                </a:solidFill>
                <a:latin typeface="Calibri" panose="020F0502020204030204" pitchFamily="34" charset="0"/>
                <a:ea typeface="標楷體" panose="03000509000000000000" pitchFamily="65" charset="-120"/>
              </a:rPr>
              <a:t>美</a:t>
            </a:r>
            <a:r>
              <a:rPr lang="zh-TW" altLang="en-US" sz="4400" i="1" dirty="0">
                <a:solidFill>
                  <a:srgbClr val="FFFF00"/>
                </a:solidFill>
                <a:latin typeface="Calibri" panose="020F0502020204030204" pitchFamily="34" charset="0"/>
                <a:ea typeface="標楷體" panose="03000509000000000000" pitchFamily="65" charset="-120"/>
              </a:rPr>
              <a:t>哉主</a:t>
            </a:r>
            <a:r>
              <a:rPr lang="zh-TW" altLang="en-US" sz="4400" i="1" dirty="0" smtClean="0">
                <a:solidFill>
                  <a:srgbClr val="FFFF00"/>
                </a:solidFill>
                <a:latin typeface="Calibri" panose="020F0502020204030204" pitchFamily="34" charset="0"/>
                <a:ea typeface="標楷體" panose="03000509000000000000" pitchFamily="65" charset="-120"/>
              </a:rPr>
              <a:t>道</a:t>
            </a:r>
            <a:r>
              <a:rPr lang="en-US" altLang="zh-TW" sz="4400" i="1" dirty="0" smtClean="0">
                <a:solidFill>
                  <a:srgbClr val="FFFF00"/>
                </a:solidFill>
                <a:latin typeface="Calibri" panose="020F0502020204030204" pitchFamily="34" charset="0"/>
                <a:ea typeface="標楷體" panose="03000509000000000000" pitchFamily="65" charset="-120"/>
              </a:rPr>
              <a:t>,</a:t>
            </a:r>
            <a:r>
              <a:rPr lang="zh-TW" altLang="en-US" sz="4400" i="1" dirty="0" smtClean="0">
                <a:solidFill>
                  <a:srgbClr val="FFFF00"/>
                </a:solidFill>
                <a:latin typeface="Calibri" panose="020F0502020204030204" pitchFamily="34" charset="0"/>
                <a:ea typeface="標楷體" panose="03000509000000000000" pitchFamily="65" charset="-120"/>
              </a:rPr>
              <a:t>奇</a:t>
            </a:r>
            <a:r>
              <a:rPr lang="zh-TW" altLang="en-US" sz="4400" i="1" dirty="0">
                <a:solidFill>
                  <a:srgbClr val="FFFF00"/>
                </a:solidFill>
                <a:latin typeface="Calibri" panose="020F0502020204030204" pitchFamily="34" charset="0"/>
                <a:ea typeface="標楷體" panose="03000509000000000000" pitchFamily="65" charset="-120"/>
              </a:rPr>
              <a:t>哉主</a:t>
            </a:r>
            <a:r>
              <a:rPr lang="zh-TW" altLang="en-US" sz="4400" i="1" dirty="0" smtClean="0">
                <a:solidFill>
                  <a:srgbClr val="FFFF00"/>
                </a:solidFill>
                <a:latin typeface="Calibri" panose="020F0502020204030204" pitchFamily="34" charset="0"/>
                <a:ea typeface="標楷體" panose="03000509000000000000" pitchFamily="65" charset="-120"/>
              </a:rPr>
              <a:t>道</a:t>
            </a:r>
            <a:r>
              <a:rPr lang="en-US" altLang="zh-TW" sz="4400" i="1" dirty="0" smtClean="0">
                <a:solidFill>
                  <a:srgbClr val="FFFF00"/>
                </a:solidFill>
                <a:latin typeface="Calibri" panose="020F0502020204030204" pitchFamily="34" charset="0"/>
                <a:ea typeface="標楷體" panose="03000509000000000000" pitchFamily="65" charset="-120"/>
              </a:rPr>
              <a:t>,</a:t>
            </a:r>
          </a:p>
          <a:p>
            <a:pPr marL="0" indent="0" algn="ctr" eaLnBrk="1" hangingPunct="1">
              <a:lnSpc>
                <a:spcPts val="5200"/>
              </a:lnSpc>
              <a:spcBef>
                <a:spcPts val="0"/>
              </a:spcBef>
              <a:buFontTx/>
              <a:buNone/>
            </a:pPr>
            <a:r>
              <a:rPr lang="en-US" altLang="zh-TW" sz="4400" i="1" dirty="0" smtClean="0">
                <a:solidFill>
                  <a:srgbClr val="FFFF00"/>
                </a:solidFill>
                <a:latin typeface="Calibri" panose="020F0502020204030204" pitchFamily="34" charset="0"/>
                <a:ea typeface="標楷體" panose="03000509000000000000" pitchFamily="65" charset="-120"/>
              </a:rPr>
              <a:t>Wonderful words of life.</a:t>
            </a:r>
          </a:p>
          <a:p>
            <a:pPr marL="0" indent="0" algn="ctr" eaLnBrk="1" hangingPunct="1">
              <a:lnSpc>
                <a:spcPts val="5200"/>
              </a:lnSpc>
              <a:spcBef>
                <a:spcPts val="0"/>
              </a:spcBef>
              <a:buFontTx/>
              <a:buNone/>
            </a:pPr>
            <a:r>
              <a:rPr lang="zh-TW" altLang="en-US" sz="4400" i="1" dirty="0" smtClean="0">
                <a:solidFill>
                  <a:srgbClr val="FFFF00"/>
                </a:solidFill>
                <a:latin typeface="Calibri" panose="020F0502020204030204" pitchFamily="34" charset="0"/>
                <a:ea typeface="標楷體" panose="03000509000000000000" pitchFamily="65" charset="-120"/>
              </a:rPr>
              <a:t>生命</a:t>
            </a:r>
            <a:r>
              <a:rPr lang="zh-TW" altLang="en-US" sz="4400" i="1" dirty="0">
                <a:solidFill>
                  <a:srgbClr val="FFFF00"/>
                </a:solidFill>
                <a:latin typeface="Calibri" panose="020F0502020204030204" pitchFamily="34" charset="0"/>
                <a:ea typeface="標楷體" panose="03000509000000000000" pitchFamily="65" charset="-120"/>
              </a:rPr>
              <a:t>之道極</a:t>
            </a:r>
            <a:r>
              <a:rPr lang="zh-TW" altLang="en-US" sz="4400" i="1" dirty="0" smtClean="0">
                <a:solidFill>
                  <a:srgbClr val="FFFF00"/>
                </a:solidFill>
                <a:latin typeface="Calibri" panose="020F0502020204030204" pitchFamily="34" charset="0"/>
                <a:ea typeface="標楷體" panose="03000509000000000000" pitchFamily="65" charset="-120"/>
              </a:rPr>
              <a:t>奇 </a:t>
            </a:r>
            <a:r>
              <a:rPr lang="en-US" altLang="zh-TW" sz="4400" i="1" dirty="0" smtClean="0">
                <a:solidFill>
                  <a:srgbClr val="FFFF00"/>
                </a:solidFill>
                <a:latin typeface="Calibri" panose="020F0502020204030204" pitchFamily="34" charset="0"/>
                <a:ea typeface="標楷體" panose="03000509000000000000" pitchFamily="65" charset="-120"/>
              </a:rPr>
              <a:t>(2X)</a:t>
            </a:r>
            <a:endParaRPr lang="zh-TW" altLang="en-US" sz="4400" i="1" dirty="0">
              <a:solidFill>
                <a:srgbClr val="FFFF00"/>
              </a:solidFill>
              <a:latin typeface="Calibri" panose="020F0502020204030204" pitchFamily="34" charset="0"/>
              <a:ea typeface="標楷體" panose="03000509000000000000" pitchFamily="65" charset="-120"/>
            </a:endParaRPr>
          </a:p>
        </p:txBody>
      </p:sp>
      <p:sp>
        <p:nvSpPr>
          <p:cNvPr id="4" name="Rectangle 3"/>
          <p:cNvSpPr/>
          <p:nvPr/>
        </p:nvSpPr>
        <p:spPr>
          <a:xfrm>
            <a:off x="0" y="1352550"/>
            <a:ext cx="470000" cy="769441"/>
          </a:xfrm>
          <a:prstGeom prst="rect">
            <a:avLst/>
          </a:prstGeom>
        </p:spPr>
        <p:txBody>
          <a:bodyPr wrap="none">
            <a:spAutoFit/>
          </a:bodyPr>
          <a:lstStyle/>
          <a:p>
            <a:r>
              <a:rPr kumimoji="1" lang="en-US" sz="4400" dirty="0">
                <a:solidFill>
                  <a:schemeClr val="bg1"/>
                </a:solidFill>
                <a:latin typeface="Calibri" panose="020F0502020204030204" pitchFamily="34" charset="0"/>
                <a:ea typeface="標楷體" panose="03000509000000000000" pitchFamily="65" charset="-120"/>
              </a:rPr>
              <a:t>1</a:t>
            </a:r>
          </a:p>
        </p:txBody>
      </p:sp>
    </p:spTree>
    <p:extLst>
      <p:ext uri="{BB962C8B-B14F-4D97-AF65-F5344CB8AC3E}">
        <p14:creationId xmlns:p14="http://schemas.microsoft.com/office/powerpoint/2010/main" val="3078690975"/>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 y="-59871"/>
            <a:ext cx="9144000" cy="7017306"/>
          </a:xfrm>
          <a:prstGeom prst="rect">
            <a:avLst/>
          </a:prstGeom>
        </p:spPr>
        <p:txBody>
          <a:bodyPr wrap="square">
            <a:spAutoFit/>
          </a:bodyPr>
          <a:lstStyle/>
          <a:p>
            <a:pPr>
              <a:lnSpc>
                <a:spcPts val="4500"/>
              </a:lnSpc>
            </a:pPr>
            <a:r>
              <a:rPr lang="en-US" altLang="zh-CN" sz="4000" b="1" i="1" baseline="30000" dirty="0" smtClean="0">
                <a:solidFill>
                  <a:srgbClr val="FFFF00"/>
                </a:solidFill>
                <a:effectLst>
                  <a:outerShdw dist="50800" dir="3000000" algn="ctr" rotWithShape="0">
                    <a:schemeClr val="tx1"/>
                  </a:outerShdw>
                </a:effectLst>
                <a:latin typeface="Calibri" panose="020F0502020204030204" pitchFamily="34" charset="0"/>
                <a:ea typeface="DFKai-SB" panose="03000509000000000000" pitchFamily="65" charset="-120"/>
              </a:rPr>
              <a:t>6</a:t>
            </a:r>
            <a:r>
              <a:rPr lang="en-US" altLang="zh-CN" sz="4000" i="1" dirty="0" smtClean="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 </a:t>
            </a:r>
            <a:r>
              <a:rPr lang="en-US" altLang="zh-CN" sz="4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They are the kind who worm their way into homes and gain control over gullible women, who are loaded down with sins and are swayed by all kinds of evil desires</a:t>
            </a:r>
            <a:r>
              <a:rPr lang="en-US" altLang="zh-CN" sz="4000" i="1" dirty="0" smtClean="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a:t>
            </a:r>
          </a:p>
          <a:p>
            <a:pPr>
              <a:lnSpc>
                <a:spcPts val="4500"/>
              </a:lnSpc>
            </a:pPr>
            <a:r>
              <a:rPr lang="en-US" altLang="zh-CN" sz="4000" b="1" i="1" baseline="30000" dirty="0" smtClean="0">
                <a:solidFill>
                  <a:srgbClr val="FFFF00"/>
                </a:solidFill>
                <a:effectLst>
                  <a:outerShdw dist="50800" dir="3000000" algn="ctr" rotWithShape="0">
                    <a:schemeClr val="tx1"/>
                  </a:outerShdw>
                </a:effectLst>
                <a:latin typeface="Calibri" panose="020F0502020204030204" pitchFamily="34" charset="0"/>
                <a:ea typeface="DFKai-SB" panose="03000509000000000000" pitchFamily="65" charset="-120"/>
              </a:rPr>
              <a:t>7</a:t>
            </a:r>
            <a:r>
              <a:rPr lang="en-US" altLang="zh-CN" sz="4000" i="1" dirty="0" smtClean="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 </a:t>
            </a:r>
            <a:r>
              <a:rPr lang="en-US" altLang="zh-CN" sz="4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always learning but never able to come to a knowledge of the truth. </a:t>
            </a:r>
            <a:r>
              <a:rPr lang="en-US" altLang="zh-CN" sz="4000" b="1" i="1" baseline="30000" dirty="0">
                <a:solidFill>
                  <a:srgbClr val="FFFF00"/>
                </a:solidFill>
                <a:effectLst>
                  <a:outerShdw dist="50800" dir="3000000" algn="ctr" rotWithShape="0">
                    <a:schemeClr val="tx1"/>
                  </a:outerShdw>
                </a:effectLst>
                <a:latin typeface="Calibri" panose="020F0502020204030204" pitchFamily="34" charset="0"/>
                <a:ea typeface="DFKai-SB" panose="03000509000000000000" pitchFamily="65" charset="-120"/>
              </a:rPr>
              <a:t>8</a:t>
            </a:r>
            <a:r>
              <a:rPr lang="en-US" altLang="zh-CN" sz="4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 Just as </a:t>
            </a:r>
            <a:r>
              <a:rPr lang="en-US" altLang="zh-CN" sz="4000" i="1" dirty="0" err="1">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Jannes</a:t>
            </a:r>
            <a:r>
              <a:rPr lang="en-US" altLang="zh-CN" sz="4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 and </a:t>
            </a:r>
            <a:r>
              <a:rPr lang="en-US" altLang="zh-CN" sz="4000" i="1" dirty="0" err="1">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Jambres</a:t>
            </a:r>
            <a:r>
              <a:rPr lang="en-US" altLang="zh-CN" sz="4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 opposed Moses, so also these teachers oppose the truth. They are men of depraved minds, who, as far as the faith is concerned, are rejected. </a:t>
            </a:r>
            <a:r>
              <a:rPr lang="en-US" altLang="zh-CN" sz="4000" b="1" i="1" baseline="30000" dirty="0">
                <a:solidFill>
                  <a:srgbClr val="FFFF00"/>
                </a:solidFill>
                <a:effectLst>
                  <a:outerShdw dist="50800" dir="3000000" algn="ctr" rotWithShape="0">
                    <a:schemeClr val="tx1"/>
                  </a:outerShdw>
                </a:effectLst>
                <a:latin typeface="Calibri" panose="020F0502020204030204" pitchFamily="34" charset="0"/>
                <a:ea typeface="DFKai-SB" panose="03000509000000000000" pitchFamily="65" charset="-120"/>
              </a:rPr>
              <a:t>9</a:t>
            </a:r>
            <a:r>
              <a:rPr lang="en-US" altLang="zh-CN" sz="4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 But they will not get very far because, as in the case of those men, their folly will be clear to everyone</a:t>
            </a:r>
            <a:r>
              <a:rPr lang="en-US" altLang="zh-CN" sz="4000" i="1" dirty="0" smtClean="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a:t>
            </a:r>
            <a:endParaRPr lang="en-US" altLang="zh-CN" sz="4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endParaRPr>
          </a:p>
        </p:txBody>
      </p:sp>
    </p:spTree>
    <p:extLst>
      <p:ext uri="{BB962C8B-B14F-4D97-AF65-F5344CB8AC3E}">
        <p14:creationId xmlns:p14="http://schemas.microsoft.com/office/powerpoint/2010/main" val="489834667"/>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 y="30480"/>
            <a:ext cx="9144000" cy="6863417"/>
          </a:xfrm>
          <a:prstGeom prst="rect">
            <a:avLst/>
          </a:prstGeom>
        </p:spPr>
        <p:txBody>
          <a:bodyPr wrap="square">
            <a:spAutoFit/>
          </a:bodyPr>
          <a:lstStyle/>
          <a:p>
            <a:r>
              <a:rPr lang="en-US" altLang="zh-CN" sz="4000" b="1" i="1" baseline="30000" dirty="0" smtClean="0">
                <a:solidFill>
                  <a:srgbClr val="FFFF00"/>
                </a:solidFill>
                <a:effectLst>
                  <a:outerShdw dist="50800" dir="3000000" algn="ctr" rotWithShape="0">
                    <a:schemeClr val="tx1"/>
                  </a:outerShdw>
                </a:effectLst>
                <a:latin typeface="Calibri" panose="020F0502020204030204" pitchFamily="34" charset="0"/>
                <a:ea typeface="DFKai-SB" panose="03000509000000000000" pitchFamily="65" charset="-120"/>
              </a:rPr>
              <a:t>10</a:t>
            </a:r>
            <a:r>
              <a:rPr lang="en-US" altLang="zh-CN" sz="4000" i="1" dirty="0" smtClean="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 </a:t>
            </a:r>
            <a:r>
              <a:rPr lang="en-US" altLang="zh-CN" sz="4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You, however, know all about my teaching, my way of life, my purpose, faith, patience, love, endurance, </a:t>
            </a:r>
            <a:r>
              <a:rPr lang="en-US" altLang="zh-CN" sz="4000" b="1" i="1" baseline="30000" dirty="0">
                <a:solidFill>
                  <a:srgbClr val="FFFF00"/>
                </a:solidFill>
                <a:effectLst>
                  <a:outerShdw dist="50800" dir="3000000" algn="ctr" rotWithShape="0">
                    <a:schemeClr val="tx1"/>
                  </a:outerShdw>
                </a:effectLst>
                <a:latin typeface="Calibri" panose="020F0502020204030204" pitchFamily="34" charset="0"/>
                <a:ea typeface="DFKai-SB" panose="03000509000000000000" pitchFamily="65" charset="-120"/>
              </a:rPr>
              <a:t>11</a:t>
            </a:r>
            <a:r>
              <a:rPr lang="en-US" altLang="zh-CN" sz="4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 persecutions, sufferings—what kinds of things happened to me in Antioch, </a:t>
            </a:r>
            <a:r>
              <a:rPr lang="en-US" altLang="zh-CN" sz="4000" i="1" dirty="0" err="1">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Iconium</a:t>
            </a:r>
            <a:r>
              <a:rPr lang="en-US" altLang="zh-CN" sz="4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 and </a:t>
            </a:r>
            <a:r>
              <a:rPr lang="en-US" altLang="zh-CN" sz="4000" i="1" dirty="0" err="1">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Lystra</a:t>
            </a:r>
            <a:r>
              <a:rPr lang="en-US" altLang="zh-CN" sz="4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 the persecutions I endured. Yet the Lord rescued me from all of them. </a:t>
            </a:r>
            <a:r>
              <a:rPr lang="en-US" altLang="zh-CN" sz="4000" b="1" i="1" baseline="30000" dirty="0">
                <a:solidFill>
                  <a:srgbClr val="FFFF00"/>
                </a:solidFill>
                <a:effectLst>
                  <a:outerShdw dist="50800" dir="3000000" algn="ctr" rotWithShape="0">
                    <a:schemeClr val="tx1"/>
                  </a:outerShdw>
                </a:effectLst>
                <a:latin typeface="Calibri" panose="020F0502020204030204" pitchFamily="34" charset="0"/>
                <a:ea typeface="DFKai-SB" panose="03000509000000000000" pitchFamily="65" charset="-120"/>
              </a:rPr>
              <a:t>12</a:t>
            </a:r>
            <a:r>
              <a:rPr lang="en-US" altLang="zh-CN" sz="4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 In fact, everyone who wants to live a godly life in Christ Jesus will be persecuted, </a:t>
            </a:r>
            <a:r>
              <a:rPr lang="en-US" altLang="zh-CN" sz="4000" b="1" i="1" baseline="30000" dirty="0">
                <a:solidFill>
                  <a:srgbClr val="FFFF00"/>
                </a:solidFill>
                <a:effectLst>
                  <a:outerShdw dist="50800" dir="3000000" algn="ctr" rotWithShape="0">
                    <a:schemeClr val="tx1"/>
                  </a:outerShdw>
                </a:effectLst>
                <a:latin typeface="Calibri" panose="020F0502020204030204" pitchFamily="34" charset="0"/>
                <a:ea typeface="DFKai-SB" panose="03000509000000000000" pitchFamily="65" charset="-120"/>
              </a:rPr>
              <a:t>13</a:t>
            </a:r>
            <a:r>
              <a:rPr lang="en-US" altLang="zh-CN" sz="4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 while evildoers and impostors will go from bad to worse, deceiving and being deceived</a:t>
            </a:r>
            <a:r>
              <a:rPr lang="en-US" altLang="zh-CN" sz="4000" i="1" dirty="0" smtClean="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a:t>
            </a:r>
          </a:p>
        </p:txBody>
      </p:sp>
    </p:spTree>
    <p:extLst>
      <p:ext uri="{BB962C8B-B14F-4D97-AF65-F5344CB8AC3E}">
        <p14:creationId xmlns:p14="http://schemas.microsoft.com/office/powerpoint/2010/main" val="2392294249"/>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 y="30480"/>
            <a:ext cx="9144000" cy="6863417"/>
          </a:xfrm>
          <a:prstGeom prst="rect">
            <a:avLst/>
          </a:prstGeom>
        </p:spPr>
        <p:txBody>
          <a:bodyPr wrap="square">
            <a:spAutoFit/>
          </a:bodyPr>
          <a:lstStyle/>
          <a:p>
            <a:r>
              <a:rPr lang="en-US" altLang="zh-CN" sz="4000" b="1" i="1" baseline="30000" dirty="0" smtClean="0">
                <a:solidFill>
                  <a:srgbClr val="FFFF00"/>
                </a:solidFill>
                <a:effectLst>
                  <a:outerShdw dist="50800" dir="3000000" algn="ctr" rotWithShape="0">
                    <a:schemeClr val="tx1"/>
                  </a:outerShdw>
                </a:effectLst>
                <a:latin typeface="Calibri" panose="020F0502020204030204" pitchFamily="34" charset="0"/>
                <a:ea typeface="DFKai-SB" panose="03000509000000000000" pitchFamily="65" charset="-120"/>
              </a:rPr>
              <a:t>14</a:t>
            </a:r>
            <a:r>
              <a:rPr lang="en-US" altLang="zh-CN" sz="4000" i="1" dirty="0" smtClean="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 </a:t>
            </a:r>
            <a:r>
              <a:rPr lang="en-US" altLang="zh-CN" sz="4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But as for you, continue in what you have learned and have become convinced of, because you know those from whom you learned it, </a:t>
            </a:r>
            <a:r>
              <a:rPr lang="en-US" altLang="zh-CN" sz="4000" b="1" i="1" baseline="30000" dirty="0">
                <a:solidFill>
                  <a:srgbClr val="FFFF00"/>
                </a:solidFill>
                <a:effectLst>
                  <a:outerShdw dist="50800" dir="3000000" algn="ctr" rotWithShape="0">
                    <a:schemeClr val="tx1"/>
                  </a:outerShdw>
                </a:effectLst>
                <a:latin typeface="Calibri" panose="020F0502020204030204" pitchFamily="34" charset="0"/>
                <a:ea typeface="DFKai-SB" panose="03000509000000000000" pitchFamily="65" charset="-120"/>
              </a:rPr>
              <a:t>15 </a:t>
            </a:r>
            <a:r>
              <a:rPr lang="en-US" altLang="zh-CN" sz="4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and how from infancy you have known the Holy Scriptures, which are able</a:t>
            </a:r>
            <a:r>
              <a:rPr lang="en-US" altLang="zh-CN" sz="36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 </a:t>
            </a:r>
            <a:r>
              <a:rPr lang="en-US" altLang="zh-CN" sz="4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to</a:t>
            </a:r>
            <a:r>
              <a:rPr lang="en-US" altLang="zh-CN" sz="36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 </a:t>
            </a:r>
            <a:r>
              <a:rPr lang="en-US" altLang="zh-CN" sz="4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make</a:t>
            </a:r>
            <a:r>
              <a:rPr lang="en-US" altLang="zh-CN" sz="36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 </a:t>
            </a:r>
            <a:r>
              <a:rPr lang="en-US" altLang="zh-CN" sz="4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you</a:t>
            </a:r>
            <a:r>
              <a:rPr lang="en-US" altLang="zh-CN" sz="36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 </a:t>
            </a:r>
            <a:r>
              <a:rPr lang="en-US" altLang="zh-CN" sz="4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wise </a:t>
            </a:r>
            <a:r>
              <a:rPr lang="en-US" altLang="zh-CN" sz="36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f</a:t>
            </a:r>
            <a:r>
              <a:rPr lang="en-US" altLang="zh-CN" sz="4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or</a:t>
            </a:r>
            <a:r>
              <a:rPr lang="en-US" altLang="zh-CN" sz="36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 </a:t>
            </a:r>
            <a:r>
              <a:rPr lang="en-US" altLang="zh-CN" sz="4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salvation</a:t>
            </a:r>
            <a:r>
              <a:rPr lang="en-US" altLang="zh-CN" sz="36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 </a:t>
            </a:r>
            <a:r>
              <a:rPr lang="en-US" altLang="zh-CN" sz="4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through faith in Christ Jesus. </a:t>
            </a:r>
            <a:r>
              <a:rPr lang="en-US" altLang="zh-CN" sz="4000" b="1" i="1" baseline="30000" dirty="0">
                <a:solidFill>
                  <a:srgbClr val="FFFF00"/>
                </a:solidFill>
                <a:effectLst>
                  <a:outerShdw dist="50800" dir="3000000" algn="ctr" rotWithShape="0">
                    <a:schemeClr val="tx1"/>
                  </a:outerShdw>
                </a:effectLst>
                <a:latin typeface="Calibri" panose="020F0502020204030204" pitchFamily="34" charset="0"/>
                <a:ea typeface="DFKai-SB" panose="03000509000000000000" pitchFamily="65" charset="-120"/>
              </a:rPr>
              <a:t>16</a:t>
            </a:r>
            <a:r>
              <a:rPr lang="en-US" altLang="zh-CN" sz="4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 All Scripture is God-breathed</a:t>
            </a:r>
            <a:r>
              <a:rPr lang="en-US" altLang="zh-CN" sz="2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 </a:t>
            </a:r>
            <a:r>
              <a:rPr lang="en-US" altLang="zh-CN" sz="4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and</a:t>
            </a:r>
            <a:r>
              <a:rPr lang="en-US" altLang="zh-CN" sz="2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 </a:t>
            </a:r>
            <a:r>
              <a:rPr lang="en-US" altLang="zh-CN" sz="4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is</a:t>
            </a:r>
            <a:r>
              <a:rPr lang="en-US" altLang="zh-CN" sz="16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 </a:t>
            </a:r>
            <a:r>
              <a:rPr lang="en-US" altLang="zh-CN" sz="4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useful</a:t>
            </a:r>
            <a:r>
              <a:rPr lang="en-US" altLang="zh-CN" sz="16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 </a:t>
            </a:r>
            <a:r>
              <a:rPr lang="en-US" altLang="zh-CN" sz="4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for</a:t>
            </a:r>
            <a:r>
              <a:rPr lang="en-US" altLang="zh-CN" sz="16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 </a:t>
            </a:r>
            <a:r>
              <a:rPr lang="en-US" altLang="zh-CN" sz="4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teaching,</a:t>
            </a:r>
            <a:r>
              <a:rPr lang="en-US" altLang="zh-CN" sz="16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 </a:t>
            </a:r>
            <a:r>
              <a:rPr lang="en-US" altLang="zh-CN" sz="4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rebuking, correcting and training in righteousness, </a:t>
            </a:r>
            <a:endParaRPr lang="en-US" altLang="zh-CN" sz="4000" i="1" dirty="0" smtClean="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endParaRPr>
          </a:p>
          <a:p>
            <a:r>
              <a:rPr lang="en-US" altLang="zh-CN" sz="4000" b="1" i="1" baseline="30000" dirty="0" smtClean="0">
                <a:solidFill>
                  <a:srgbClr val="FFFF00"/>
                </a:solidFill>
                <a:effectLst>
                  <a:outerShdw dist="50800" dir="3000000" algn="ctr" rotWithShape="0">
                    <a:schemeClr val="tx1"/>
                  </a:outerShdw>
                </a:effectLst>
                <a:latin typeface="Calibri" panose="020F0502020204030204" pitchFamily="34" charset="0"/>
                <a:ea typeface="DFKai-SB" panose="03000509000000000000" pitchFamily="65" charset="-120"/>
              </a:rPr>
              <a:t>17</a:t>
            </a:r>
            <a:r>
              <a:rPr lang="en-US" altLang="zh-CN" sz="4000" i="1" dirty="0" smtClean="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 </a:t>
            </a:r>
            <a:r>
              <a:rPr lang="en-US" altLang="zh-CN" sz="4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so that the servant of </a:t>
            </a:r>
            <a:r>
              <a:rPr lang="en-US" altLang="zh-CN" sz="4000" i="1" dirty="0" smtClean="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God </a:t>
            </a:r>
            <a:r>
              <a:rPr lang="en-US" altLang="zh-CN" sz="4000" i="1" dirty="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may be thoroughly equipped for every good work</a:t>
            </a:r>
            <a:r>
              <a:rPr lang="en-US" altLang="zh-CN" sz="4000" i="1" dirty="0" smtClean="0">
                <a:solidFill>
                  <a:schemeClr val="bg1"/>
                </a:solidFill>
                <a:effectLst>
                  <a:outerShdw dist="50800" dir="3000000" algn="ctr" rotWithShape="0">
                    <a:schemeClr val="tx1"/>
                  </a:outerShdw>
                </a:effectLst>
                <a:latin typeface="Calibri" panose="020F0502020204030204" pitchFamily="34" charset="0"/>
                <a:ea typeface="DFKai-SB" panose="03000509000000000000" pitchFamily="65" charset="-120"/>
              </a:rPr>
              <a:t>.</a:t>
            </a:r>
          </a:p>
        </p:txBody>
      </p:sp>
    </p:spTree>
    <p:extLst>
      <p:ext uri="{BB962C8B-B14F-4D97-AF65-F5344CB8AC3E}">
        <p14:creationId xmlns:p14="http://schemas.microsoft.com/office/powerpoint/2010/main" val="2239304819"/>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6884" name="Rectangle 4"/>
          <p:cNvSpPr>
            <a:spLocks noGrp="1" noChangeArrowheads="1"/>
          </p:cNvSpPr>
          <p:nvPr>
            <p:ph type="ctrTitle"/>
          </p:nvPr>
        </p:nvSpPr>
        <p:spPr>
          <a:xfrm>
            <a:off x="-457200" y="304800"/>
            <a:ext cx="10058400" cy="2438400"/>
          </a:xfrm>
          <a:effectLst>
            <a:outerShdw dist="107763" dir="2700000" algn="ctr" rotWithShape="0">
              <a:schemeClr val="tx1"/>
            </a:outerShdw>
          </a:effectLst>
        </p:spPr>
        <p:txBody>
          <a:bodyPr anchor="ctr"/>
          <a:lstStyle/>
          <a:p>
            <a:pPr eaLnBrk="1" hangingPunct="1"/>
            <a:r>
              <a:rPr lang="en-US" altLang="zh-CN" sz="15000" b="1" dirty="0" smtClean="0">
                <a:solidFill>
                  <a:srgbClr val="FFFF00"/>
                </a:solidFill>
                <a:latin typeface="Calibri" panose="020F0502020204030204" pitchFamily="34" charset="0"/>
                <a:ea typeface="標楷體" panose="03000509000000000000" pitchFamily="65" charset="-120"/>
              </a:rPr>
              <a:t>God’s</a:t>
            </a:r>
            <a:r>
              <a:rPr lang="en-US" altLang="zh-CN" sz="6000" b="1" dirty="0" smtClean="0">
                <a:solidFill>
                  <a:srgbClr val="FFFF00"/>
                </a:solidFill>
                <a:latin typeface="Calibri" panose="020F0502020204030204" pitchFamily="34" charset="0"/>
                <a:ea typeface="標楷體" panose="03000509000000000000" pitchFamily="65" charset="-120"/>
              </a:rPr>
              <a:t> </a:t>
            </a:r>
            <a:r>
              <a:rPr lang="en-US" altLang="zh-CN" sz="15000" b="1" dirty="0" smtClean="0">
                <a:solidFill>
                  <a:srgbClr val="FFFF00"/>
                </a:solidFill>
                <a:latin typeface="Calibri" panose="020F0502020204030204" pitchFamily="34" charset="0"/>
                <a:ea typeface="標楷體" panose="03000509000000000000" pitchFamily="65" charset="-120"/>
              </a:rPr>
              <a:t>Word</a:t>
            </a:r>
            <a:endParaRPr lang="zh-TW" altLang="en-US" sz="15000" b="1" dirty="0" smtClean="0">
              <a:solidFill>
                <a:srgbClr val="FFFF00"/>
              </a:solidFill>
              <a:latin typeface="Calibri" panose="020F0502020204030204" pitchFamily="34" charset="0"/>
              <a:ea typeface="標楷體" panose="03000509000000000000" pitchFamily="65" charset="-120"/>
            </a:endParaRPr>
          </a:p>
        </p:txBody>
      </p:sp>
      <p:sp>
        <p:nvSpPr>
          <p:cNvPr id="506888" name="Rectangle 8"/>
          <p:cNvSpPr>
            <a:spLocks noChangeArrowheads="1"/>
          </p:cNvSpPr>
          <p:nvPr/>
        </p:nvSpPr>
        <p:spPr bwMode="auto">
          <a:xfrm>
            <a:off x="152400" y="2209800"/>
            <a:ext cx="88392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tabLst>
                <a:tab pos="8229600" algn="r"/>
              </a:tabLst>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tabLst>
                <a:tab pos="8229600" algn="r"/>
              </a:tabLst>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tabLst>
                <a:tab pos="8229600" algn="r"/>
              </a:tabLst>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tabLst>
                <a:tab pos="8229600" algn="r"/>
              </a:tabLst>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tabLst>
                <a:tab pos="8229600" algn="r"/>
              </a:tabLst>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tabLst>
                <a:tab pos="8229600" algn="r"/>
              </a:tabLst>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tabLst>
                <a:tab pos="8229600" algn="r"/>
              </a:tabLst>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tabLst>
                <a:tab pos="8229600" algn="r"/>
              </a:tabLst>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tabLst>
                <a:tab pos="8229600" algn="r"/>
              </a:tabLst>
              <a:defRPr kumimoji="1" sz="2000">
                <a:solidFill>
                  <a:schemeClr val="tx1"/>
                </a:solidFill>
                <a:latin typeface="Arial" panose="020B0604020202020204" pitchFamily="34" charset="0"/>
                <a:ea typeface="新細明體" panose="02020500000000000000" pitchFamily="18" charset="-120"/>
              </a:defRPr>
            </a:lvl9pPr>
          </a:lstStyle>
          <a:p>
            <a:pPr algn="ctr" eaLnBrk="1" hangingPunct="1">
              <a:lnSpc>
                <a:spcPct val="95000"/>
              </a:lnSpc>
              <a:spcBef>
                <a:spcPct val="0"/>
              </a:spcBef>
              <a:buFontTx/>
              <a:buNone/>
              <a:defRPr/>
            </a:pPr>
            <a:r>
              <a:rPr lang="en-US" altLang="zh-CN" sz="4400" b="1" i="1" baseline="30000" dirty="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rPr>
              <a:t>16</a:t>
            </a:r>
            <a:r>
              <a:rPr lang="en-US" altLang="zh-CN" sz="4400" i="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All Scripture is </a:t>
            </a:r>
            <a:r>
              <a:rPr lang="en-US" altLang="zh-CN" sz="4400" b="1" i="1" dirty="0" smtClean="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rPr>
              <a:t>God breathed</a:t>
            </a:r>
            <a:r>
              <a:rPr lang="en-US" altLang="zh-CN" sz="4400" i="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a:t>
            </a:r>
            <a:r>
              <a:rPr lang="en-US" altLang="zh-CN" sz="4400" i="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and is useful for </a:t>
            </a:r>
            <a:r>
              <a:rPr lang="en-US" altLang="zh-CN" sz="4400" b="1" i="1" dirty="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rPr>
              <a:t>teaching</a:t>
            </a:r>
            <a:r>
              <a:rPr lang="en-US" altLang="zh-CN" sz="4400" i="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a:t>
            </a:r>
            <a:r>
              <a:rPr lang="en-US" altLang="zh-CN" sz="4400" b="1" i="1" dirty="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rPr>
              <a:t>rebuking</a:t>
            </a:r>
            <a:r>
              <a:rPr lang="en-US" altLang="zh-CN" sz="4400" i="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a:t>
            </a:r>
            <a:r>
              <a:rPr lang="en-US" altLang="zh-CN" sz="4400" b="1" i="1" dirty="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rPr>
              <a:t>correcting</a:t>
            </a:r>
            <a:r>
              <a:rPr lang="en-US" altLang="zh-CN" sz="4400" i="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and </a:t>
            </a:r>
            <a:r>
              <a:rPr lang="en-US" altLang="zh-CN" sz="4400" b="1" i="1" dirty="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rPr>
              <a:t>training in righteousness</a:t>
            </a:r>
            <a:r>
              <a:rPr lang="en-US" altLang="zh-CN" sz="4400" i="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a:t>
            </a:r>
            <a:r>
              <a:rPr lang="en-US" altLang="zh-CN" sz="4400" b="1" i="1" baseline="30000" dirty="0" smtClean="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rPr>
              <a:t>17</a:t>
            </a:r>
            <a:r>
              <a:rPr lang="en-US" altLang="zh-CN" sz="4400" i="1"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a:t>
            </a:r>
            <a:r>
              <a:rPr lang="en-US" altLang="zh-CN" sz="4400" i="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so that the servant of God may be </a:t>
            </a:r>
            <a:r>
              <a:rPr lang="en-US" altLang="zh-CN" sz="4400" b="1" i="1" dirty="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rPr>
              <a:t>thoroughly equipped</a:t>
            </a:r>
            <a:r>
              <a:rPr lang="en-US" altLang="zh-CN" sz="4400" i="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for every </a:t>
            </a:r>
            <a:r>
              <a:rPr lang="en-US" altLang="zh-CN" sz="4400" b="1" i="1" dirty="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rPr>
              <a:t>good</a:t>
            </a:r>
            <a:r>
              <a:rPr lang="en-US" altLang="zh-CN" sz="4400" i="1"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work.</a:t>
            </a:r>
          </a:p>
          <a:p>
            <a:pPr algn="ctr" eaLnBrk="1" hangingPunct="1">
              <a:lnSpc>
                <a:spcPct val="95000"/>
              </a:lnSpc>
              <a:spcBef>
                <a:spcPts val="600"/>
              </a:spcBef>
              <a:buFontTx/>
              <a:buNone/>
              <a:tabLst>
                <a:tab pos="8637588" algn="r"/>
              </a:tabLst>
              <a:defRPr/>
            </a:pPr>
            <a:r>
              <a:rPr lang="zh-TW" altLang="en-US" sz="48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a:t>
            </a:r>
            <a:r>
              <a:rPr lang="en-US" altLang="zh-TW" sz="48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2 Tomothy3:16-17</a:t>
            </a:r>
          </a:p>
        </p:txBody>
      </p:sp>
    </p:spTree>
    <p:extLst>
      <p:ext uri="{BB962C8B-B14F-4D97-AF65-F5344CB8AC3E}">
        <p14:creationId xmlns:p14="http://schemas.microsoft.com/office/powerpoint/2010/main" val="409195357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mph" presetSubtype="0" fill="hold" grpId="0" nodeType="clickEffect">
                                  <p:stCondLst>
                                    <p:cond delay="0"/>
                                  </p:stCondLst>
                                  <p:childTnLst>
                                    <p:animScale>
                                      <p:cBhvr>
                                        <p:cTn id="6" dur="2000" fill="hold"/>
                                        <p:tgtEl>
                                          <p:spTgt spid="506884"/>
                                        </p:tgtEl>
                                      </p:cBhvr>
                                      <p:by x="25000" y="25000"/>
                                    </p:animScale>
                                  </p:childTnLst>
                                </p:cTn>
                              </p:par>
                              <p:par>
                                <p:cTn id="7" presetID="23" presetClass="entr" presetSubtype="16" fill="hold" grpId="0" nodeType="withEffect">
                                  <p:stCondLst>
                                    <p:cond delay="0"/>
                                  </p:stCondLst>
                                  <p:childTnLst>
                                    <p:set>
                                      <p:cBhvr>
                                        <p:cTn id="8" dur="1" fill="hold">
                                          <p:stCondLst>
                                            <p:cond delay="0"/>
                                          </p:stCondLst>
                                        </p:cTn>
                                        <p:tgtEl>
                                          <p:spTgt spid="506888"/>
                                        </p:tgtEl>
                                        <p:attrNameLst>
                                          <p:attrName>style.visibility</p:attrName>
                                        </p:attrNameLst>
                                      </p:cBhvr>
                                      <p:to>
                                        <p:strVal val="visible"/>
                                      </p:to>
                                    </p:set>
                                    <p:anim calcmode="lin" valueType="num">
                                      <p:cBhvr>
                                        <p:cTn id="9" dur="2000" fill="hold"/>
                                        <p:tgtEl>
                                          <p:spTgt spid="506888"/>
                                        </p:tgtEl>
                                        <p:attrNameLst>
                                          <p:attrName>ppt_w</p:attrName>
                                        </p:attrNameLst>
                                      </p:cBhvr>
                                      <p:tavLst>
                                        <p:tav tm="0">
                                          <p:val>
                                            <p:fltVal val="0"/>
                                          </p:val>
                                        </p:tav>
                                        <p:tav tm="100000">
                                          <p:val>
                                            <p:strVal val="#ppt_w"/>
                                          </p:val>
                                        </p:tav>
                                      </p:tavLst>
                                    </p:anim>
                                    <p:anim calcmode="lin" valueType="num">
                                      <p:cBhvr>
                                        <p:cTn id="10" dur="2000" fill="hold"/>
                                        <p:tgtEl>
                                          <p:spTgt spid="50688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6884" grpId="0"/>
      <p:bldP spid="50688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2" name="Rectangle 4"/>
          <p:cNvSpPr>
            <a:spLocks noGrp="1" noChangeArrowheads="1"/>
          </p:cNvSpPr>
          <p:nvPr>
            <p:ph type="body" idx="1"/>
          </p:nvPr>
        </p:nvSpPr>
        <p:spPr>
          <a:xfrm>
            <a:off x="76200" y="990600"/>
            <a:ext cx="8991600" cy="5715000"/>
          </a:xfrm>
        </p:spPr>
        <p:txBody>
          <a:bodyPr/>
          <a:lstStyle/>
          <a:p>
            <a:pPr marL="0" indent="0" eaLnBrk="1" hangingPunct="1">
              <a:lnSpc>
                <a:spcPct val="95000"/>
              </a:lnSpc>
              <a:spcBef>
                <a:spcPct val="0"/>
              </a:spcBef>
              <a:spcAft>
                <a:spcPts val="600"/>
              </a:spcAft>
              <a:buFontTx/>
              <a:buNone/>
              <a:defRPr/>
            </a:pP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Tommy </a:t>
            </a:r>
            <a:r>
              <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was a little disabled boy, whose mangled body lay almost helpless on a pitiful pallet by the third story window of an old rickety </a:t>
            </a: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apartment </a:t>
            </a:r>
            <a:r>
              <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on a busy street of a large city! He’d asked </a:t>
            </a: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his </a:t>
            </a:r>
            <a:r>
              <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newsboy friend </a:t>
            </a: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to </a:t>
            </a:r>
            <a:r>
              <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bring him the book about a man who went about everywhere doing </a:t>
            </a: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good!</a:t>
            </a:r>
          </a:p>
          <a:p>
            <a:pPr marL="0" indent="0" eaLnBrk="1" hangingPunct="1">
              <a:lnSpc>
                <a:spcPct val="95000"/>
              </a:lnSpc>
              <a:spcBef>
                <a:spcPct val="0"/>
              </a:spcBef>
              <a:buFontTx/>
              <a:buNone/>
              <a:defRPr/>
            </a:pP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The </a:t>
            </a:r>
            <a:r>
              <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little lad searched &amp; searched for this unnamed book for his crippled </a:t>
            </a: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friend…</a:t>
            </a:r>
            <a:endPar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endParaRPr>
          </a:p>
        </p:txBody>
      </p:sp>
      <p:sp>
        <p:nvSpPr>
          <p:cNvPr id="2" name="Rectangle 1"/>
          <p:cNvSpPr/>
          <p:nvPr/>
        </p:nvSpPr>
        <p:spPr>
          <a:xfrm>
            <a:off x="533400" y="0"/>
            <a:ext cx="8079071" cy="923330"/>
          </a:xfrm>
          <a:prstGeom prst="rect">
            <a:avLst/>
          </a:prstGeom>
        </p:spPr>
        <p:txBody>
          <a:bodyPr wrap="none">
            <a:spAutoFit/>
          </a:bodyPr>
          <a:lstStyle/>
          <a:p>
            <a:pPr eaLnBrk="1" hangingPunct="1">
              <a:defRPr/>
            </a:pPr>
            <a:r>
              <a:rPr lang="en-US" altLang="zh-TW" sz="5400" b="1" dirty="0" smtClean="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rPr>
              <a:t>The Window of God’s Word</a:t>
            </a:r>
            <a:endParaRPr lang="zh-TW" altLang="en-US" sz="5400" b="1" dirty="0">
              <a:solidFill>
                <a:srgbClr val="FFFF00"/>
              </a:solidFill>
              <a:effectLst>
                <a:outerShdw dist="50800" dir="3000000" algn="ctr" rotWithShape="0">
                  <a:schemeClr val="tx1"/>
                </a:outerShdw>
              </a:effectLst>
              <a:latin typeface="Calibri" panose="020F0502020204030204" pitchFamily="34" charset="0"/>
              <a:ea typeface="標楷體" panose="03000509000000000000" pitchFamily="65" charset="-120"/>
            </a:endParaRPr>
          </a:p>
        </p:txBody>
      </p:sp>
    </p:spTree>
    <p:extLst>
      <p:ext uri="{BB962C8B-B14F-4D97-AF65-F5344CB8AC3E}">
        <p14:creationId xmlns:p14="http://schemas.microsoft.com/office/powerpoint/2010/main" val="267265158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488452">
                                            <p:txEl>
                                              <p:pRg st="0" end="0"/>
                                            </p:txEl>
                                          </p:spTgt>
                                        </p:tgtEl>
                                        <p:attrNameLst>
                                          <p:attrName>style.visibility</p:attrName>
                                        </p:attrNameLst>
                                      </p:cBhvr>
                                      <p:to>
                                        <p:strVal val="visible"/>
                                      </p:to>
                                    </p:set>
                                    <p:animEffect transition="in" filter="wipe(up)">
                                      <p:cBhvr>
                                        <p:cTn id="7" dur="1000"/>
                                        <p:tgtEl>
                                          <p:spTgt spid="48845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488452">
                                            <p:txEl>
                                              <p:pRg st="1" end="1"/>
                                            </p:txEl>
                                          </p:spTgt>
                                        </p:tgtEl>
                                        <p:attrNameLst>
                                          <p:attrName>style.visibility</p:attrName>
                                        </p:attrNameLst>
                                      </p:cBhvr>
                                      <p:to>
                                        <p:strVal val="visible"/>
                                      </p:to>
                                    </p:set>
                                    <p:animEffect transition="in" filter="wipe(up)">
                                      <p:cBhvr>
                                        <p:cTn id="12" dur="1000"/>
                                        <p:tgtEl>
                                          <p:spTgt spid="48845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A bookseller gave Tommy a copy of the New Testame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0"/>
            <a:ext cx="4963218" cy="5248870"/>
          </a:xfrm>
          <a:prstGeom prst="rect">
            <a:avLst/>
          </a:prstGeom>
          <a:noFill/>
          <a:extLst>
            <a:ext uri="{909E8E84-426E-40DD-AFC4-6F175D3DCCD1}">
              <a14:hiddenFill xmlns:a14="http://schemas.microsoft.com/office/drawing/2010/main">
                <a:solidFill>
                  <a:srgbClr val="FFFFFF"/>
                </a:solidFill>
              </a14:hiddenFill>
            </a:ext>
          </a:extLst>
        </p:spPr>
      </p:pic>
      <p:sp>
        <p:nvSpPr>
          <p:cNvPr id="488452" name="Rectangle 4"/>
          <p:cNvSpPr>
            <a:spLocks noGrp="1" noChangeArrowheads="1"/>
          </p:cNvSpPr>
          <p:nvPr>
            <p:ph type="body" idx="1"/>
          </p:nvPr>
        </p:nvSpPr>
        <p:spPr>
          <a:xfrm>
            <a:off x="76200" y="76200"/>
            <a:ext cx="5029200" cy="5715000"/>
          </a:xfrm>
        </p:spPr>
        <p:txBody>
          <a:bodyPr/>
          <a:lstStyle/>
          <a:p>
            <a:pPr marL="0" indent="0" eaLnBrk="1" hangingPunct="1">
              <a:lnSpc>
                <a:spcPct val="95000"/>
              </a:lnSpc>
              <a:spcBef>
                <a:spcPct val="0"/>
              </a:spcBef>
              <a:buFontTx/>
              <a:buNone/>
              <a:defRPr/>
            </a:pP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until </a:t>
            </a:r>
            <a:r>
              <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one book dealer finally recognized that he must be talking about the </a:t>
            </a: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Bible &amp; </a:t>
            </a:r>
            <a:r>
              <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the story of Jesus! </a:t>
            </a:r>
            <a:endPar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endParaRPr>
          </a:p>
          <a:p>
            <a:pPr marL="0" indent="0" eaLnBrk="1" hangingPunct="1">
              <a:lnSpc>
                <a:spcPct val="95000"/>
              </a:lnSpc>
              <a:spcBef>
                <a:spcPct val="0"/>
              </a:spcBef>
              <a:buFontTx/>
              <a:buNone/>
              <a:defRPr/>
            </a:pP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The </a:t>
            </a:r>
            <a:r>
              <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lad </a:t>
            </a: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got together </a:t>
            </a:r>
            <a:r>
              <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the little money he had, &amp;</a:t>
            </a: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a:t>
            </a:r>
            <a:r>
              <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the </a:t>
            </a: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kind </a:t>
            </a:r>
            <a:r>
              <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bookseller gave him a copy of </a:t>
            </a: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the</a:t>
            </a:r>
            <a:endPar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endParaRPr>
          </a:p>
        </p:txBody>
      </p:sp>
      <p:sp>
        <p:nvSpPr>
          <p:cNvPr id="3" name="Rectangle 2"/>
          <p:cNvSpPr/>
          <p:nvPr/>
        </p:nvSpPr>
        <p:spPr>
          <a:xfrm>
            <a:off x="87086" y="5334000"/>
            <a:ext cx="9133114" cy="1261884"/>
          </a:xfrm>
          <a:prstGeom prst="rect">
            <a:avLst/>
          </a:prstGeom>
        </p:spPr>
        <p:txBody>
          <a:bodyPr wrap="square">
            <a:spAutoFit/>
          </a:bodyPr>
          <a:lstStyle/>
          <a:p>
            <a:pPr eaLnBrk="1" hangingPunct="1">
              <a:lnSpc>
                <a:spcPct val="95000"/>
              </a:lnSpc>
              <a:defRPr/>
            </a:pPr>
            <a:r>
              <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New Testament, which </a:t>
            </a: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he </a:t>
            </a:r>
            <a:r>
              <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rushed back to Tommy on his third-floor pallet!</a:t>
            </a:r>
          </a:p>
        </p:txBody>
      </p:sp>
    </p:spTree>
    <p:extLst>
      <p:ext uri="{BB962C8B-B14F-4D97-AF65-F5344CB8AC3E}">
        <p14:creationId xmlns:p14="http://schemas.microsoft.com/office/powerpoint/2010/main" val="291545879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488452">
                                            <p:txEl>
                                              <p:pRg st="0" end="0"/>
                                            </p:txEl>
                                          </p:spTgt>
                                        </p:tgtEl>
                                        <p:attrNameLst>
                                          <p:attrName>style.visibility</p:attrName>
                                        </p:attrNameLst>
                                      </p:cBhvr>
                                      <p:to>
                                        <p:strVal val="visible"/>
                                      </p:to>
                                    </p:set>
                                    <p:animEffect transition="in" filter="wipe(up)">
                                      <p:cBhvr>
                                        <p:cTn id="7" dur="1000"/>
                                        <p:tgtEl>
                                          <p:spTgt spid="48845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488452">
                                            <p:txEl>
                                              <p:pRg st="1" end="1"/>
                                            </p:txEl>
                                          </p:spTgt>
                                        </p:tgtEl>
                                        <p:attrNameLst>
                                          <p:attrName>style.visibility</p:attrName>
                                        </p:attrNameLst>
                                      </p:cBhvr>
                                      <p:to>
                                        <p:strVal val="visible"/>
                                      </p:to>
                                    </p:set>
                                    <p:animEffect transition="in" filter="wipe(up)">
                                      <p:cBhvr>
                                        <p:cTn id="12" dur="1000"/>
                                        <p:tgtEl>
                                          <p:spTgt spid="488452">
                                            <p:txEl>
                                              <p:pRg st="1" end="1"/>
                                            </p:txEl>
                                          </p:spTgt>
                                        </p:tgtEl>
                                      </p:cBhvr>
                                    </p:animEffect>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wipe(up)">
                                      <p:cBhvr>
                                        <p:cTn id="16" dur="500"/>
                                        <p:tgtEl>
                                          <p:spTgt spid="3">
                                            <p:txEl>
                                              <p:pRg st="0" end="0"/>
                                            </p:txEl>
                                          </p:spTgt>
                                        </p:tgtEl>
                                      </p:cBhvr>
                                    </p:animEffect>
                                  </p:childTnLst>
                                </p:cTn>
                              </p:par>
                            </p:childTnLst>
                          </p:cTn>
                        </p:par>
                        <p:par>
                          <p:cTn id="17" fill="hold">
                            <p:stCondLst>
                              <p:cond delay="1500"/>
                            </p:stCondLst>
                            <p:childTnLst>
                              <p:par>
                                <p:cTn id="18" presetID="10" presetClass="entr" presetSubtype="0" fill="hold" nodeType="after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1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2" name="Rectangle 4"/>
          <p:cNvSpPr>
            <a:spLocks noGrp="1" noChangeArrowheads="1"/>
          </p:cNvSpPr>
          <p:nvPr>
            <p:ph type="body" idx="1"/>
          </p:nvPr>
        </p:nvSpPr>
        <p:spPr>
          <a:xfrm>
            <a:off x="76200" y="80038"/>
            <a:ext cx="5132614" cy="6705600"/>
          </a:xfrm>
        </p:spPr>
        <p:txBody>
          <a:bodyPr/>
          <a:lstStyle/>
          <a:p>
            <a:pPr marL="0" indent="0" eaLnBrk="1" hangingPunct="1">
              <a:lnSpc>
                <a:spcPct val="90000"/>
              </a:lnSpc>
              <a:spcBef>
                <a:spcPct val="0"/>
              </a:spcBef>
              <a:buFontTx/>
              <a:buNone/>
              <a:defRPr/>
            </a:pP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They </a:t>
            </a:r>
            <a:r>
              <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began to read it together, till Tommy was </a:t>
            </a: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saved, </a:t>
            </a:r>
            <a:r>
              <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and he, too, wanted to do good, like the Man in the Book–but he was crippled, and could </a:t>
            </a: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not even </a:t>
            </a:r>
            <a:r>
              <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leave the </a:t>
            </a: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little one- room apartment of his old aunt with whom he</a:t>
            </a:r>
            <a:endPar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endParaRPr>
          </a:p>
        </p:txBody>
      </p:sp>
      <p:pic>
        <p:nvPicPr>
          <p:cNvPr id="4" name="Picture 3" descr="Tommy_bible_cropp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08814" y="-381000"/>
            <a:ext cx="4849586" cy="602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76200" y="5566438"/>
            <a:ext cx="9220200" cy="1200329"/>
          </a:xfrm>
          <a:prstGeom prst="rect">
            <a:avLst/>
          </a:prstGeom>
        </p:spPr>
        <p:txBody>
          <a:bodyPr wrap="square">
            <a:spAutoFit/>
          </a:bodyPr>
          <a:lstStyle/>
          <a:p>
            <a:pPr>
              <a:lnSpc>
                <a:spcPct val="90000"/>
              </a:lnSpc>
            </a:pPr>
            <a:r>
              <a:rPr lang="en-US" altLang="zh-TW" sz="4000" dirty="0" smtClean="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lived</a:t>
            </a:r>
            <a:r>
              <a:rPr lang="en-US" altLang="zh-TW" sz="4000" dirty="0">
                <a:solidFill>
                  <a:schemeClr val="bg1"/>
                </a:solidFill>
                <a:effectLst>
                  <a:outerShdw dist="50800" dir="3000000" algn="ctr" rotWithShape="0">
                    <a:schemeClr val="tx1"/>
                  </a:outerShdw>
                </a:effectLst>
                <a:latin typeface="Calibri" panose="020F0502020204030204" pitchFamily="34" charset="0"/>
                <a:ea typeface="標楷體" panose="03000509000000000000" pitchFamily="65" charset="-120"/>
              </a:rPr>
              <a:t>! So he prayed and asked God to help him, and the Lord showed him a plan!</a:t>
            </a:r>
            <a:endParaRPr lang="en-US" sz="4000" dirty="0"/>
          </a:p>
        </p:txBody>
      </p:sp>
    </p:spTree>
    <p:extLst>
      <p:ext uri="{BB962C8B-B14F-4D97-AF65-F5344CB8AC3E}">
        <p14:creationId xmlns:p14="http://schemas.microsoft.com/office/powerpoint/2010/main" val="70350723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488452">
                                            <p:txEl>
                                              <p:pRg st="0" end="0"/>
                                            </p:txEl>
                                          </p:spTgt>
                                        </p:tgtEl>
                                        <p:attrNameLst>
                                          <p:attrName>style.visibility</p:attrName>
                                        </p:attrNameLst>
                                      </p:cBhvr>
                                      <p:to>
                                        <p:strVal val="visible"/>
                                      </p:to>
                                    </p:set>
                                    <p:animEffect transition="in" filter="wipe(up)">
                                      <p:cBhvr>
                                        <p:cTn id="7" dur="1000"/>
                                        <p:tgtEl>
                                          <p:spTgt spid="488452">
                                            <p:txEl>
                                              <p:pRg st="0" end="0"/>
                                            </p:txEl>
                                          </p:spTgt>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up)">
                                      <p:cBhvr>
                                        <p:cTn id="11" dur="75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New Master">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PMingLiU"/>
        <a:cs typeface=""/>
      </a:majorFont>
      <a:minorFont>
        <a:latin typeface="Arial"/>
        <a:ea typeface="PMingLiU"/>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TW" altLang="en-US" sz="5400" b="1" i="0" u="sng" strike="noStrike" cap="none" normalizeH="0" baseline="0" smtClean="0">
            <a:ln>
              <a:noFill/>
            </a:ln>
            <a:solidFill>
              <a:schemeClr val="tx1"/>
            </a:solidFill>
            <a:effectLst>
              <a:outerShdw blurRad="38100" dist="38100" dir="2700000" algn="tl">
                <a:srgbClr val="000000">
                  <a:alpha val="43137"/>
                </a:srgbClr>
              </a:outerShdw>
            </a:effectLst>
            <a:latin typeface="Arial" charset="0"/>
            <a:ea typeface="DFPLiShuW5-B5-AZ" pitchFamily="66"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TW" altLang="en-US" sz="5400" b="1" i="0" u="sng" strike="noStrike" cap="none" normalizeH="0" baseline="0" smtClean="0">
            <a:ln>
              <a:noFill/>
            </a:ln>
            <a:solidFill>
              <a:schemeClr val="tx1"/>
            </a:solidFill>
            <a:effectLst>
              <a:outerShdw blurRad="38100" dist="38100" dir="2700000" algn="tl">
                <a:srgbClr val="000000">
                  <a:alpha val="43137"/>
                </a:srgbClr>
              </a:outerShdw>
            </a:effectLst>
            <a:latin typeface="Arial" charset="0"/>
            <a:ea typeface="DFPLiShuW5-B5-AZ" pitchFamily="66" charset="-12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25186</TotalTime>
  <Words>1304</Words>
  <Application>Microsoft Office PowerPoint</Application>
  <PresentationFormat>On-screen Show (4:3)</PresentationFormat>
  <Paragraphs>182</Paragraphs>
  <Slides>29</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29</vt:i4>
      </vt:variant>
    </vt:vector>
  </HeadingPairs>
  <TitlesOfParts>
    <vt:vector size="40" baseType="lpstr">
      <vt:lpstr>標楷體</vt:lpstr>
      <vt:lpstr>標楷體</vt:lpstr>
      <vt:lpstr>新細明體</vt:lpstr>
      <vt:lpstr>新細明體</vt:lpstr>
      <vt:lpstr>Yu Gothic</vt:lpstr>
      <vt:lpstr>文新字海-特楷</vt:lpstr>
      <vt:lpstr>Arial</vt:lpstr>
      <vt:lpstr>Calibri</vt:lpstr>
      <vt:lpstr>Utsaah</vt:lpstr>
      <vt:lpstr>Wingdings</vt:lpstr>
      <vt:lpstr>New Master</vt:lpstr>
      <vt:lpstr>PowerPoint Presentation</vt:lpstr>
      <vt:lpstr>PowerPoint Presentation</vt:lpstr>
      <vt:lpstr>PowerPoint Presentation</vt:lpstr>
      <vt:lpstr>PowerPoint Presentation</vt:lpstr>
      <vt:lpstr>PowerPoint Presentation</vt:lpstr>
      <vt:lpstr>God’s Word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Wonderful Words of Life 生命之道極奇</vt:lpstr>
      <vt:lpstr>Wonderful Words of Life 生命之道極奇</vt:lpstr>
      <vt:lpstr>Wonderful Words of Life 生命之道極奇</vt:lpstr>
      <vt:lpstr>Wonderful Words of Life 生命之道極奇</vt:lpstr>
      <vt:lpstr>Wonderful Words of Life 生命之道極奇</vt:lpstr>
      <vt:lpstr>Wonderful Words of Life 生命之道極奇</vt:lpstr>
      <vt:lpstr>Wonderful Words of Life 生命之道極奇</vt:lpstr>
      <vt:lpstr>Wonderful Words of Life 生命之道極奇</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George</dc:creator>
  <cp:lastModifiedBy>george hsu</cp:lastModifiedBy>
  <cp:revision>152</cp:revision>
  <dcterms:created xsi:type="dcterms:W3CDTF">2012-01-02T14:22:06Z</dcterms:created>
  <dcterms:modified xsi:type="dcterms:W3CDTF">2015-09-26T22:42:21Z</dcterms:modified>
</cp:coreProperties>
</file>