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332" r:id="rId2"/>
    <p:sldId id="673" r:id="rId3"/>
    <p:sldId id="724" r:id="rId4"/>
    <p:sldId id="695" r:id="rId5"/>
    <p:sldId id="703" r:id="rId6"/>
    <p:sldId id="705" r:id="rId7"/>
    <p:sldId id="708" r:id="rId8"/>
    <p:sldId id="709" r:id="rId9"/>
    <p:sldId id="710" r:id="rId10"/>
    <p:sldId id="706" r:id="rId11"/>
    <p:sldId id="711" r:id="rId12"/>
    <p:sldId id="723" r:id="rId13"/>
    <p:sldId id="720" r:id="rId14"/>
    <p:sldId id="721" r:id="rId15"/>
    <p:sldId id="713" r:id="rId16"/>
    <p:sldId id="714" r:id="rId17"/>
    <p:sldId id="715" r:id="rId18"/>
    <p:sldId id="716" r:id="rId19"/>
    <p:sldId id="718" r:id="rId20"/>
    <p:sldId id="717" r:id="rId21"/>
    <p:sldId id="725" r:id="rId22"/>
    <p:sldId id="696" r:id="rId23"/>
    <p:sldId id="727" r:id="rId24"/>
    <p:sldId id="728" r:id="rId25"/>
    <p:sldId id="726" r:id="rId26"/>
    <p:sldId id="697" r:id="rId27"/>
    <p:sldId id="698" r:id="rId28"/>
    <p:sldId id="699" r:id="rId29"/>
    <p:sldId id="700" r:id="rId30"/>
    <p:sldId id="701" r:id="rId31"/>
    <p:sldId id="702" r:id="rId32"/>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PMingLiU" panose="02020500000000000000" pitchFamily="18" charset="-120"/>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PMingLiU" panose="02020500000000000000" pitchFamily="18" charset="-120"/>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PMingLiU" panose="02020500000000000000" pitchFamily="18" charset="-120"/>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PMingLiU" panose="02020500000000000000" pitchFamily="18" charset="-120"/>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PMingLiU" panose="02020500000000000000" pitchFamily="18" charset="-120"/>
        <a:cs typeface="+mn-cs"/>
      </a:defRPr>
    </a:lvl5pPr>
    <a:lvl6pPr marL="2286000" algn="l" defTabSz="914400" rtl="0" eaLnBrk="1" latinLnBrk="0" hangingPunct="1">
      <a:defRPr kern="1200">
        <a:solidFill>
          <a:schemeClr val="tx1"/>
        </a:solidFill>
        <a:latin typeface="Arial" panose="020B0604020202020204" pitchFamily="34" charset="0"/>
        <a:ea typeface="PMingLiU" panose="02020500000000000000" pitchFamily="18" charset="-120"/>
        <a:cs typeface="+mn-cs"/>
      </a:defRPr>
    </a:lvl6pPr>
    <a:lvl7pPr marL="2743200" algn="l" defTabSz="914400" rtl="0" eaLnBrk="1" latinLnBrk="0" hangingPunct="1">
      <a:defRPr kern="1200">
        <a:solidFill>
          <a:schemeClr val="tx1"/>
        </a:solidFill>
        <a:latin typeface="Arial" panose="020B0604020202020204" pitchFamily="34" charset="0"/>
        <a:ea typeface="PMingLiU" panose="02020500000000000000" pitchFamily="18" charset="-120"/>
        <a:cs typeface="+mn-cs"/>
      </a:defRPr>
    </a:lvl7pPr>
    <a:lvl8pPr marL="3200400" algn="l" defTabSz="914400" rtl="0" eaLnBrk="1" latinLnBrk="0" hangingPunct="1">
      <a:defRPr kern="1200">
        <a:solidFill>
          <a:schemeClr val="tx1"/>
        </a:solidFill>
        <a:latin typeface="Arial" panose="020B0604020202020204" pitchFamily="34" charset="0"/>
        <a:ea typeface="PMingLiU" panose="02020500000000000000" pitchFamily="18" charset="-120"/>
        <a:cs typeface="+mn-cs"/>
      </a:defRPr>
    </a:lvl8pPr>
    <a:lvl9pPr marL="3657600" algn="l" defTabSz="914400" rtl="0" eaLnBrk="1" latinLnBrk="0" hangingPunct="1">
      <a:defRPr kern="1200">
        <a:solidFill>
          <a:schemeClr val="tx1"/>
        </a:solidFill>
        <a:latin typeface="Arial" panose="020B0604020202020204" pitchFamily="34" charset="0"/>
        <a:ea typeface="PMingLiU" panose="02020500000000000000" pitchFamily="18" charset="-120"/>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orge Hsu" initials="GH" lastIdx="1" clrIdx="0">
    <p:extLst>
      <p:ext uri="{19B8F6BF-5375-455C-9EA6-DF929625EA0E}">
        <p15:presenceInfo xmlns:p15="http://schemas.microsoft.com/office/powerpoint/2012/main" userId="e9ff11cb07e882e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6633"/>
    <a:srgbClr val="CC99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1" autoAdjust="0"/>
    <p:restoredTop sz="94660"/>
  </p:normalViewPr>
  <p:slideViewPr>
    <p:cSldViewPr>
      <p:cViewPr varScale="1">
        <p:scale>
          <a:sx n="59" d="100"/>
          <a:sy n="59" d="100"/>
        </p:scale>
        <p:origin x="824" y="36"/>
      </p:cViewPr>
      <p:guideLst>
        <p:guide orient="horz" pos="2160"/>
        <p:guide pos="3840"/>
      </p:guideLst>
    </p:cSldViewPr>
  </p:slideViewPr>
  <p:notesTextViewPr>
    <p:cViewPr>
      <p:scale>
        <a:sx n="3" d="2"/>
        <a:sy n="3" d="2"/>
      </p:scale>
      <p:origin x="0" y="0"/>
    </p:cViewPr>
  </p:notesTextViewPr>
  <p:sorterViewPr>
    <p:cViewPr>
      <p:scale>
        <a:sx n="56" d="100"/>
        <a:sy n="56" d="100"/>
      </p:scale>
      <p:origin x="0" y="-270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6-08-30T07:24:08.431" idx="1">
    <p:pos x="8590" y="1324"/>
    <p:text/>
    <p:extLst>
      <p:ext uri="{C676402C-5697-4E1C-873F-D02D1690AC5C}">
        <p15:threadingInfo xmlns:p15="http://schemas.microsoft.com/office/powerpoint/2012/main" timeZoneBias="30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BB3BFEF-06B8-4981-9CA5-BA2F910A432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vl1pPr>
          </a:lstStyle>
          <a:p>
            <a:pPr>
              <a:defRPr/>
            </a:pPr>
            <a:endParaRPr lang="en-US"/>
          </a:p>
        </p:txBody>
      </p:sp>
      <p:sp>
        <p:nvSpPr>
          <p:cNvPr id="3" name="Date Placeholder 2">
            <a:extLst>
              <a:ext uri="{FF2B5EF4-FFF2-40B4-BE49-F238E27FC236}">
                <a16:creationId xmlns:a16="http://schemas.microsoft.com/office/drawing/2014/main" id="{4041F426-A8BA-4FA0-A4AE-E50A872D5284}"/>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a:lvl1pPr>
          </a:lstStyle>
          <a:p>
            <a:pPr>
              <a:defRPr/>
            </a:pPr>
            <a:fld id="{2B14165F-EC63-4BAC-B8EA-87E844F92A0D}" type="datetimeFigureOut">
              <a:rPr lang="en-US"/>
              <a:pPr>
                <a:defRPr/>
              </a:pPr>
              <a:t>9/19/2026</a:t>
            </a:fld>
            <a:endParaRPr lang="en-US"/>
          </a:p>
        </p:txBody>
      </p:sp>
      <p:sp>
        <p:nvSpPr>
          <p:cNvPr id="4" name="Slide Image Placeholder 3">
            <a:extLst>
              <a:ext uri="{FF2B5EF4-FFF2-40B4-BE49-F238E27FC236}">
                <a16:creationId xmlns:a16="http://schemas.microsoft.com/office/drawing/2014/main" id="{EFB74D86-FE6F-48B1-9FE9-B7FEA696E159}"/>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69B1EBA0-025D-4156-A4F4-102CEB8D21C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AF53B1B8-919E-4941-B1BF-63E1FB3EC438}"/>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a:lvl1pPr>
          </a:lstStyle>
          <a:p>
            <a:pPr>
              <a:defRPr/>
            </a:pPr>
            <a:endParaRPr lang="en-US"/>
          </a:p>
        </p:txBody>
      </p:sp>
      <p:sp>
        <p:nvSpPr>
          <p:cNvPr id="7" name="Slide Number Placeholder 6">
            <a:extLst>
              <a:ext uri="{FF2B5EF4-FFF2-40B4-BE49-F238E27FC236}">
                <a16:creationId xmlns:a16="http://schemas.microsoft.com/office/drawing/2014/main" id="{68AA7003-176E-408C-87D6-F229417F8EFB}"/>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hangingPunct="1">
              <a:defRPr sz="1200"/>
            </a:lvl1pPr>
          </a:lstStyle>
          <a:p>
            <a:pPr>
              <a:defRPr/>
            </a:pPr>
            <a:fld id="{33CE93D2-80B8-46EC-A7AF-F8CD169A20E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89BCB583-8938-4F07-8ED0-B8CCC38F02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PMingLiU" panose="02020500000000000000" pitchFamily="18" charset="-120"/>
              </a:defRPr>
            </a:lvl1pPr>
            <a:lvl2pPr marL="742950" indent="-285750" eaLnBrk="0" hangingPunct="0">
              <a:defRPr kumimoji="1">
                <a:solidFill>
                  <a:schemeClr val="tx1"/>
                </a:solidFill>
                <a:latin typeface="Arial" panose="020B0604020202020204" pitchFamily="34" charset="0"/>
                <a:ea typeface="PMingLiU" panose="02020500000000000000" pitchFamily="18" charset="-120"/>
              </a:defRPr>
            </a:lvl2pPr>
            <a:lvl3pPr marL="1143000" indent="-228600" eaLnBrk="0" hangingPunct="0">
              <a:defRPr kumimoji="1">
                <a:solidFill>
                  <a:schemeClr val="tx1"/>
                </a:solidFill>
                <a:latin typeface="Arial" panose="020B0604020202020204" pitchFamily="34" charset="0"/>
                <a:ea typeface="PMingLiU" panose="02020500000000000000" pitchFamily="18" charset="-120"/>
              </a:defRPr>
            </a:lvl3pPr>
            <a:lvl4pPr marL="1600200" indent="-228600" eaLnBrk="0" hangingPunct="0">
              <a:defRPr kumimoji="1">
                <a:solidFill>
                  <a:schemeClr val="tx1"/>
                </a:solidFill>
                <a:latin typeface="Arial" panose="020B0604020202020204" pitchFamily="34" charset="0"/>
                <a:ea typeface="PMingLiU" panose="02020500000000000000" pitchFamily="18" charset="-120"/>
              </a:defRPr>
            </a:lvl4pPr>
            <a:lvl5pPr marL="2057400" indent="-228600" eaLnBrk="0" hangingPunct="0">
              <a:defRPr kumimoji="1">
                <a:solidFill>
                  <a:schemeClr val="tx1"/>
                </a:solidFill>
                <a:latin typeface="Arial" panose="020B0604020202020204" pitchFamily="34" charset="0"/>
                <a:ea typeface="PMingLiU"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9pPr>
          </a:lstStyle>
          <a:p>
            <a:pPr eaLnBrk="1" hangingPunct="1"/>
            <a:fld id="{42CBEC01-F90A-4156-BC80-F4D81F5E9B7D}" type="slidenum">
              <a:rPr lang="en-US" altLang="zh-TW"/>
              <a:pPr eaLnBrk="1" hangingPunct="1"/>
              <a:t>2</a:t>
            </a:fld>
            <a:endParaRPr lang="en-US" altLang="zh-TW"/>
          </a:p>
        </p:txBody>
      </p:sp>
      <p:sp>
        <p:nvSpPr>
          <p:cNvPr id="22531" name="Rectangle 2">
            <a:extLst>
              <a:ext uri="{FF2B5EF4-FFF2-40B4-BE49-F238E27FC236}">
                <a16:creationId xmlns:a16="http://schemas.microsoft.com/office/drawing/2014/main" id="{6D4B11BE-E104-4199-B0FF-1817FB709AD9}"/>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11C72C1C-44FE-4E5B-88BF-9394A396B6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264710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817EB-1882-CD0F-636B-65263516CDDA}"/>
            </a:ext>
          </a:extLst>
        </p:cNvPr>
        <p:cNvGrpSpPr/>
        <p:nvPr/>
      </p:nvGrpSpPr>
      <p:grpSpPr>
        <a:xfrm>
          <a:off x="0" y="0"/>
          <a:ext cx="0" cy="0"/>
          <a:chOff x="0" y="0"/>
          <a:chExt cx="0" cy="0"/>
        </a:xfrm>
      </p:grpSpPr>
      <p:sp>
        <p:nvSpPr>
          <p:cNvPr id="25602" name="Rectangle 7">
            <a:extLst>
              <a:ext uri="{FF2B5EF4-FFF2-40B4-BE49-F238E27FC236}">
                <a16:creationId xmlns:a16="http://schemas.microsoft.com/office/drawing/2014/main" id="{0E09CD6A-08EC-0F72-C510-8551F483293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PMingLiU" panose="02020500000000000000" pitchFamily="18" charset="-120"/>
              </a:defRPr>
            </a:lvl1pPr>
            <a:lvl2pPr marL="742950" indent="-285750" eaLnBrk="0" hangingPunct="0">
              <a:defRPr kumimoji="1">
                <a:solidFill>
                  <a:schemeClr val="tx1"/>
                </a:solidFill>
                <a:latin typeface="Arial" panose="020B0604020202020204" pitchFamily="34" charset="0"/>
                <a:ea typeface="PMingLiU" panose="02020500000000000000" pitchFamily="18" charset="-120"/>
              </a:defRPr>
            </a:lvl2pPr>
            <a:lvl3pPr marL="1143000" indent="-228600" eaLnBrk="0" hangingPunct="0">
              <a:defRPr kumimoji="1">
                <a:solidFill>
                  <a:schemeClr val="tx1"/>
                </a:solidFill>
                <a:latin typeface="Arial" panose="020B0604020202020204" pitchFamily="34" charset="0"/>
                <a:ea typeface="PMingLiU" panose="02020500000000000000" pitchFamily="18" charset="-120"/>
              </a:defRPr>
            </a:lvl3pPr>
            <a:lvl4pPr marL="1600200" indent="-228600" eaLnBrk="0" hangingPunct="0">
              <a:defRPr kumimoji="1">
                <a:solidFill>
                  <a:schemeClr val="tx1"/>
                </a:solidFill>
                <a:latin typeface="Arial" panose="020B0604020202020204" pitchFamily="34" charset="0"/>
                <a:ea typeface="PMingLiU" panose="02020500000000000000" pitchFamily="18" charset="-120"/>
              </a:defRPr>
            </a:lvl4pPr>
            <a:lvl5pPr marL="2057400" indent="-228600" eaLnBrk="0" hangingPunct="0">
              <a:defRPr kumimoji="1">
                <a:solidFill>
                  <a:schemeClr val="tx1"/>
                </a:solidFill>
                <a:latin typeface="Arial" panose="020B0604020202020204" pitchFamily="34" charset="0"/>
                <a:ea typeface="PMingLiU"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9pPr>
          </a:lstStyle>
          <a:p>
            <a:pPr eaLnBrk="1" hangingPunct="1"/>
            <a:fld id="{76F282A1-D800-4859-AE8A-B1C62E20B3E9}" type="slidenum">
              <a:rPr lang="en-US" altLang="zh-TW"/>
              <a:pPr eaLnBrk="1" hangingPunct="1"/>
              <a:t>3</a:t>
            </a:fld>
            <a:endParaRPr lang="en-US" altLang="zh-TW"/>
          </a:p>
        </p:txBody>
      </p:sp>
      <p:sp>
        <p:nvSpPr>
          <p:cNvPr id="25603" name="Rectangle 2">
            <a:extLst>
              <a:ext uri="{FF2B5EF4-FFF2-40B4-BE49-F238E27FC236}">
                <a16:creationId xmlns:a16="http://schemas.microsoft.com/office/drawing/2014/main" id="{C214A5C3-C221-1CAC-8200-1FD14CE441DE}"/>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73170CC2-0EF6-670F-F267-3E20B984EE7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342230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7995DA6C-C41A-4A34-8EC3-8B282A84A7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PMingLiU" panose="02020500000000000000" pitchFamily="18" charset="-120"/>
              </a:defRPr>
            </a:lvl1pPr>
            <a:lvl2pPr marL="742950" indent="-285750" eaLnBrk="0" hangingPunct="0">
              <a:defRPr kumimoji="1">
                <a:solidFill>
                  <a:schemeClr val="tx1"/>
                </a:solidFill>
                <a:latin typeface="Arial" panose="020B0604020202020204" pitchFamily="34" charset="0"/>
                <a:ea typeface="PMingLiU" panose="02020500000000000000" pitchFamily="18" charset="-120"/>
              </a:defRPr>
            </a:lvl2pPr>
            <a:lvl3pPr marL="1143000" indent="-228600" eaLnBrk="0" hangingPunct="0">
              <a:defRPr kumimoji="1">
                <a:solidFill>
                  <a:schemeClr val="tx1"/>
                </a:solidFill>
                <a:latin typeface="Arial" panose="020B0604020202020204" pitchFamily="34" charset="0"/>
                <a:ea typeface="PMingLiU" panose="02020500000000000000" pitchFamily="18" charset="-120"/>
              </a:defRPr>
            </a:lvl3pPr>
            <a:lvl4pPr marL="1600200" indent="-228600" eaLnBrk="0" hangingPunct="0">
              <a:defRPr kumimoji="1">
                <a:solidFill>
                  <a:schemeClr val="tx1"/>
                </a:solidFill>
                <a:latin typeface="Arial" panose="020B0604020202020204" pitchFamily="34" charset="0"/>
                <a:ea typeface="PMingLiU" panose="02020500000000000000" pitchFamily="18" charset="-120"/>
              </a:defRPr>
            </a:lvl4pPr>
            <a:lvl5pPr marL="2057400" indent="-228600" eaLnBrk="0" hangingPunct="0">
              <a:defRPr kumimoji="1">
                <a:solidFill>
                  <a:schemeClr val="tx1"/>
                </a:solidFill>
                <a:latin typeface="Arial" panose="020B0604020202020204" pitchFamily="34" charset="0"/>
                <a:ea typeface="PMingLiU"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9pPr>
          </a:lstStyle>
          <a:p>
            <a:pPr eaLnBrk="1" hangingPunct="1"/>
            <a:fld id="{76F282A1-D800-4859-AE8A-B1C62E20B3E9}" type="slidenum">
              <a:rPr lang="en-US" altLang="zh-TW"/>
              <a:pPr eaLnBrk="1" hangingPunct="1"/>
              <a:t>4</a:t>
            </a:fld>
            <a:endParaRPr lang="en-US" altLang="zh-TW"/>
          </a:p>
        </p:txBody>
      </p:sp>
      <p:sp>
        <p:nvSpPr>
          <p:cNvPr id="25603" name="Rectangle 2">
            <a:extLst>
              <a:ext uri="{FF2B5EF4-FFF2-40B4-BE49-F238E27FC236}">
                <a16:creationId xmlns:a16="http://schemas.microsoft.com/office/drawing/2014/main" id="{5638C857-79A2-4D4B-8D82-FC702C76290F}"/>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36308220-DF47-4E6D-A9DA-6E294395368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750214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3CE93D2-80B8-46EC-A7AF-F8CD169A20E1}" type="slidenum">
              <a:rPr lang="en-US" smtClean="0"/>
              <a:pPr>
                <a:defRPr/>
              </a:pPr>
              <a:t>6</a:t>
            </a:fld>
            <a:endParaRPr lang="en-US"/>
          </a:p>
        </p:txBody>
      </p:sp>
    </p:spTree>
    <p:extLst>
      <p:ext uri="{BB962C8B-B14F-4D97-AF65-F5344CB8AC3E}">
        <p14:creationId xmlns:p14="http://schemas.microsoft.com/office/powerpoint/2010/main" val="1913678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F3262-08BB-840D-F38D-A886097BC051}"/>
            </a:ext>
          </a:extLst>
        </p:cNvPr>
        <p:cNvGrpSpPr/>
        <p:nvPr/>
      </p:nvGrpSpPr>
      <p:grpSpPr>
        <a:xfrm>
          <a:off x="0" y="0"/>
          <a:ext cx="0" cy="0"/>
          <a:chOff x="0" y="0"/>
          <a:chExt cx="0" cy="0"/>
        </a:xfrm>
      </p:grpSpPr>
      <p:sp>
        <p:nvSpPr>
          <p:cNvPr id="22530" name="Rectangle 7">
            <a:extLst>
              <a:ext uri="{FF2B5EF4-FFF2-40B4-BE49-F238E27FC236}">
                <a16:creationId xmlns:a16="http://schemas.microsoft.com/office/drawing/2014/main" id="{93F167BF-2725-C6BD-0CB1-6482D4CA083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PMingLiU" panose="02020500000000000000" pitchFamily="18" charset="-120"/>
              </a:defRPr>
            </a:lvl1pPr>
            <a:lvl2pPr marL="742950" indent="-285750" eaLnBrk="0" hangingPunct="0">
              <a:defRPr kumimoji="1">
                <a:solidFill>
                  <a:schemeClr val="tx1"/>
                </a:solidFill>
                <a:latin typeface="Arial" panose="020B0604020202020204" pitchFamily="34" charset="0"/>
                <a:ea typeface="PMingLiU" panose="02020500000000000000" pitchFamily="18" charset="-120"/>
              </a:defRPr>
            </a:lvl2pPr>
            <a:lvl3pPr marL="1143000" indent="-228600" eaLnBrk="0" hangingPunct="0">
              <a:defRPr kumimoji="1">
                <a:solidFill>
                  <a:schemeClr val="tx1"/>
                </a:solidFill>
                <a:latin typeface="Arial" panose="020B0604020202020204" pitchFamily="34" charset="0"/>
                <a:ea typeface="PMingLiU" panose="02020500000000000000" pitchFamily="18" charset="-120"/>
              </a:defRPr>
            </a:lvl3pPr>
            <a:lvl4pPr marL="1600200" indent="-228600" eaLnBrk="0" hangingPunct="0">
              <a:defRPr kumimoji="1">
                <a:solidFill>
                  <a:schemeClr val="tx1"/>
                </a:solidFill>
                <a:latin typeface="Arial" panose="020B0604020202020204" pitchFamily="34" charset="0"/>
                <a:ea typeface="PMingLiU" panose="02020500000000000000" pitchFamily="18" charset="-120"/>
              </a:defRPr>
            </a:lvl4pPr>
            <a:lvl5pPr marL="2057400" indent="-228600" eaLnBrk="0" hangingPunct="0">
              <a:defRPr kumimoji="1">
                <a:solidFill>
                  <a:schemeClr val="tx1"/>
                </a:solidFill>
                <a:latin typeface="Arial" panose="020B0604020202020204" pitchFamily="34" charset="0"/>
                <a:ea typeface="PMingLiU"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9pPr>
          </a:lstStyle>
          <a:p>
            <a:pPr eaLnBrk="1" hangingPunct="1"/>
            <a:fld id="{42CBEC01-F90A-4156-BC80-F4D81F5E9B7D}" type="slidenum">
              <a:rPr lang="en-US" altLang="zh-TW"/>
              <a:pPr eaLnBrk="1" hangingPunct="1"/>
              <a:t>22</a:t>
            </a:fld>
            <a:endParaRPr lang="en-US" altLang="zh-TW"/>
          </a:p>
        </p:txBody>
      </p:sp>
      <p:sp>
        <p:nvSpPr>
          <p:cNvPr id="22531" name="Rectangle 2">
            <a:extLst>
              <a:ext uri="{FF2B5EF4-FFF2-40B4-BE49-F238E27FC236}">
                <a16:creationId xmlns:a16="http://schemas.microsoft.com/office/drawing/2014/main" id="{3B4FEB02-F820-F380-E3FC-F53AD8AEE04D}"/>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071E54F6-1FBC-41E9-E9BE-35139E4ED8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848380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6C31E-365B-7EB2-528C-68986BB9FCD4}"/>
            </a:ext>
          </a:extLst>
        </p:cNvPr>
        <p:cNvGrpSpPr/>
        <p:nvPr/>
      </p:nvGrpSpPr>
      <p:grpSpPr>
        <a:xfrm>
          <a:off x="0" y="0"/>
          <a:ext cx="0" cy="0"/>
          <a:chOff x="0" y="0"/>
          <a:chExt cx="0" cy="0"/>
        </a:xfrm>
      </p:grpSpPr>
      <p:sp>
        <p:nvSpPr>
          <p:cNvPr id="22530" name="Rectangle 7">
            <a:extLst>
              <a:ext uri="{FF2B5EF4-FFF2-40B4-BE49-F238E27FC236}">
                <a16:creationId xmlns:a16="http://schemas.microsoft.com/office/drawing/2014/main" id="{27C3C0D2-A007-19E4-CC1E-29EEDACD692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PMingLiU" panose="02020500000000000000" pitchFamily="18" charset="-120"/>
              </a:defRPr>
            </a:lvl1pPr>
            <a:lvl2pPr marL="742950" indent="-285750" eaLnBrk="0" hangingPunct="0">
              <a:defRPr kumimoji="1">
                <a:solidFill>
                  <a:schemeClr val="tx1"/>
                </a:solidFill>
                <a:latin typeface="Arial" panose="020B0604020202020204" pitchFamily="34" charset="0"/>
                <a:ea typeface="PMingLiU" panose="02020500000000000000" pitchFamily="18" charset="-120"/>
              </a:defRPr>
            </a:lvl2pPr>
            <a:lvl3pPr marL="1143000" indent="-228600" eaLnBrk="0" hangingPunct="0">
              <a:defRPr kumimoji="1">
                <a:solidFill>
                  <a:schemeClr val="tx1"/>
                </a:solidFill>
                <a:latin typeface="Arial" panose="020B0604020202020204" pitchFamily="34" charset="0"/>
                <a:ea typeface="PMingLiU" panose="02020500000000000000" pitchFamily="18" charset="-120"/>
              </a:defRPr>
            </a:lvl3pPr>
            <a:lvl4pPr marL="1600200" indent="-228600" eaLnBrk="0" hangingPunct="0">
              <a:defRPr kumimoji="1">
                <a:solidFill>
                  <a:schemeClr val="tx1"/>
                </a:solidFill>
                <a:latin typeface="Arial" panose="020B0604020202020204" pitchFamily="34" charset="0"/>
                <a:ea typeface="PMingLiU" panose="02020500000000000000" pitchFamily="18" charset="-120"/>
              </a:defRPr>
            </a:lvl4pPr>
            <a:lvl5pPr marL="2057400" indent="-228600" eaLnBrk="0" hangingPunct="0">
              <a:defRPr kumimoji="1">
                <a:solidFill>
                  <a:schemeClr val="tx1"/>
                </a:solidFill>
                <a:latin typeface="Arial" panose="020B0604020202020204" pitchFamily="34" charset="0"/>
                <a:ea typeface="PMingLiU"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9pPr>
          </a:lstStyle>
          <a:p>
            <a:pPr eaLnBrk="1" hangingPunct="1"/>
            <a:fld id="{42CBEC01-F90A-4156-BC80-F4D81F5E9B7D}" type="slidenum">
              <a:rPr lang="en-US" altLang="zh-TW"/>
              <a:pPr eaLnBrk="1" hangingPunct="1"/>
              <a:t>23</a:t>
            </a:fld>
            <a:endParaRPr lang="en-US" altLang="zh-TW"/>
          </a:p>
        </p:txBody>
      </p:sp>
      <p:sp>
        <p:nvSpPr>
          <p:cNvPr id="22531" name="Rectangle 2">
            <a:extLst>
              <a:ext uri="{FF2B5EF4-FFF2-40B4-BE49-F238E27FC236}">
                <a16:creationId xmlns:a16="http://schemas.microsoft.com/office/drawing/2014/main" id="{2B5794F2-008A-24B2-1D22-FC8D3327B548}"/>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A25C7CFA-EF44-7D76-65ED-12E1ABF829B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215260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A9342-B144-8D51-A40B-2A907068E456}"/>
            </a:ext>
          </a:extLst>
        </p:cNvPr>
        <p:cNvGrpSpPr/>
        <p:nvPr/>
      </p:nvGrpSpPr>
      <p:grpSpPr>
        <a:xfrm>
          <a:off x="0" y="0"/>
          <a:ext cx="0" cy="0"/>
          <a:chOff x="0" y="0"/>
          <a:chExt cx="0" cy="0"/>
        </a:xfrm>
      </p:grpSpPr>
      <p:sp>
        <p:nvSpPr>
          <p:cNvPr id="22530" name="Rectangle 7">
            <a:extLst>
              <a:ext uri="{FF2B5EF4-FFF2-40B4-BE49-F238E27FC236}">
                <a16:creationId xmlns:a16="http://schemas.microsoft.com/office/drawing/2014/main" id="{63ACF058-2275-9F57-AF35-F0235E9C079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PMingLiU" panose="02020500000000000000" pitchFamily="18" charset="-120"/>
              </a:defRPr>
            </a:lvl1pPr>
            <a:lvl2pPr marL="742950" indent="-285750" eaLnBrk="0" hangingPunct="0">
              <a:defRPr kumimoji="1">
                <a:solidFill>
                  <a:schemeClr val="tx1"/>
                </a:solidFill>
                <a:latin typeface="Arial" panose="020B0604020202020204" pitchFamily="34" charset="0"/>
                <a:ea typeface="PMingLiU" panose="02020500000000000000" pitchFamily="18" charset="-120"/>
              </a:defRPr>
            </a:lvl2pPr>
            <a:lvl3pPr marL="1143000" indent="-228600" eaLnBrk="0" hangingPunct="0">
              <a:defRPr kumimoji="1">
                <a:solidFill>
                  <a:schemeClr val="tx1"/>
                </a:solidFill>
                <a:latin typeface="Arial" panose="020B0604020202020204" pitchFamily="34" charset="0"/>
                <a:ea typeface="PMingLiU" panose="02020500000000000000" pitchFamily="18" charset="-120"/>
              </a:defRPr>
            </a:lvl3pPr>
            <a:lvl4pPr marL="1600200" indent="-228600" eaLnBrk="0" hangingPunct="0">
              <a:defRPr kumimoji="1">
                <a:solidFill>
                  <a:schemeClr val="tx1"/>
                </a:solidFill>
                <a:latin typeface="Arial" panose="020B0604020202020204" pitchFamily="34" charset="0"/>
                <a:ea typeface="PMingLiU" panose="02020500000000000000" pitchFamily="18" charset="-120"/>
              </a:defRPr>
            </a:lvl4pPr>
            <a:lvl5pPr marL="2057400" indent="-228600" eaLnBrk="0" hangingPunct="0">
              <a:defRPr kumimoji="1">
                <a:solidFill>
                  <a:schemeClr val="tx1"/>
                </a:solidFill>
                <a:latin typeface="Arial" panose="020B0604020202020204" pitchFamily="34" charset="0"/>
                <a:ea typeface="PMingLiU"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9pPr>
          </a:lstStyle>
          <a:p>
            <a:pPr eaLnBrk="1" hangingPunct="1"/>
            <a:fld id="{42CBEC01-F90A-4156-BC80-F4D81F5E9B7D}" type="slidenum">
              <a:rPr lang="en-US" altLang="zh-TW"/>
              <a:pPr eaLnBrk="1" hangingPunct="1"/>
              <a:t>25</a:t>
            </a:fld>
            <a:endParaRPr lang="en-US" altLang="zh-TW"/>
          </a:p>
        </p:txBody>
      </p:sp>
      <p:sp>
        <p:nvSpPr>
          <p:cNvPr id="22531" name="Rectangle 2">
            <a:extLst>
              <a:ext uri="{FF2B5EF4-FFF2-40B4-BE49-F238E27FC236}">
                <a16:creationId xmlns:a16="http://schemas.microsoft.com/office/drawing/2014/main" id="{6B245A07-CBFC-8CF0-1044-5AD5769BD1D5}"/>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0074E9C5-685B-AB05-D0A8-D2D3BEB41A8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186410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2B227-388A-8A15-11A5-0FCD03C13554}"/>
            </a:ext>
          </a:extLst>
        </p:cNvPr>
        <p:cNvGrpSpPr/>
        <p:nvPr/>
      </p:nvGrpSpPr>
      <p:grpSpPr>
        <a:xfrm>
          <a:off x="0" y="0"/>
          <a:ext cx="0" cy="0"/>
          <a:chOff x="0" y="0"/>
          <a:chExt cx="0" cy="0"/>
        </a:xfrm>
      </p:grpSpPr>
      <p:sp>
        <p:nvSpPr>
          <p:cNvPr id="22530" name="Rectangle 7">
            <a:extLst>
              <a:ext uri="{FF2B5EF4-FFF2-40B4-BE49-F238E27FC236}">
                <a16:creationId xmlns:a16="http://schemas.microsoft.com/office/drawing/2014/main" id="{75B34F65-3FCE-AC1A-CD2F-D0359D18C7D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PMingLiU" panose="02020500000000000000" pitchFamily="18" charset="-120"/>
              </a:defRPr>
            </a:lvl1pPr>
            <a:lvl2pPr marL="742950" indent="-285750" eaLnBrk="0" hangingPunct="0">
              <a:defRPr kumimoji="1">
                <a:solidFill>
                  <a:schemeClr val="tx1"/>
                </a:solidFill>
                <a:latin typeface="Arial" panose="020B0604020202020204" pitchFamily="34" charset="0"/>
                <a:ea typeface="PMingLiU" panose="02020500000000000000" pitchFamily="18" charset="-120"/>
              </a:defRPr>
            </a:lvl2pPr>
            <a:lvl3pPr marL="1143000" indent="-228600" eaLnBrk="0" hangingPunct="0">
              <a:defRPr kumimoji="1">
                <a:solidFill>
                  <a:schemeClr val="tx1"/>
                </a:solidFill>
                <a:latin typeface="Arial" panose="020B0604020202020204" pitchFamily="34" charset="0"/>
                <a:ea typeface="PMingLiU" panose="02020500000000000000" pitchFamily="18" charset="-120"/>
              </a:defRPr>
            </a:lvl3pPr>
            <a:lvl4pPr marL="1600200" indent="-228600" eaLnBrk="0" hangingPunct="0">
              <a:defRPr kumimoji="1">
                <a:solidFill>
                  <a:schemeClr val="tx1"/>
                </a:solidFill>
                <a:latin typeface="Arial" panose="020B0604020202020204" pitchFamily="34" charset="0"/>
                <a:ea typeface="PMingLiU" panose="02020500000000000000" pitchFamily="18" charset="-120"/>
              </a:defRPr>
            </a:lvl4pPr>
            <a:lvl5pPr marL="2057400" indent="-228600" eaLnBrk="0" hangingPunct="0">
              <a:defRPr kumimoji="1">
                <a:solidFill>
                  <a:schemeClr val="tx1"/>
                </a:solidFill>
                <a:latin typeface="Arial" panose="020B0604020202020204" pitchFamily="34" charset="0"/>
                <a:ea typeface="PMingLiU"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9pPr>
          </a:lstStyle>
          <a:p>
            <a:pPr eaLnBrk="1" hangingPunct="1"/>
            <a:fld id="{42CBEC01-F90A-4156-BC80-F4D81F5E9B7D}" type="slidenum">
              <a:rPr lang="en-US" altLang="zh-TW"/>
              <a:pPr eaLnBrk="1" hangingPunct="1"/>
              <a:t>26</a:t>
            </a:fld>
            <a:endParaRPr lang="en-US" altLang="zh-TW"/>
          </a:p>
        </p:txBody>
      </p:sp>
      <p:sp>
        <p:nvSpPr>
          <p:cNvPr id="22531" name="Rectangle 2">
            <a:extLst>
              <a:ext uri="{FF2B5EF4-FFF2-40B4-BE49-F238E27FC236}">
                <a16:creationId xmlns:a16="http://schemas.microsoft.com/office/drawing/2014/main" id="{8E92F251-B1BF-87D3-1CE2-573C794B8178}"/>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19F51D19-78E2-308A-8607-539CFCD7E1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0778422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E33CD-D100-254D-CA1B-F632F67C873F}"/>
            </a:ext>
          </a:extLst>
        </p:cNvPr>
        <p:cNvGrpSpPr/>
        <p:nvPr/>
      </p:nvGrpSpPr>
      <p:grpSpPr>
        <a:xfrm>
          <a:off x="0" y="0"/>
          <a:ext cx="0" cy="0"/>
          <a:chOff x="0" y="0"/>
          <a:chExt cx="0" cy="0"/>
        </a:xfrm>
      </p:grpSpPr>
      <p:sp>
        <p:nvSpPr>
          <p:cNvPr id="22530" name="Rectangle 7">
            <a:extLst>
              <a:ext uri="{FF2B5EF4-FFF2-40B4-BE49-F238E27FC236}">
                <a16:creationId xmlns:a16="http://schemas.microsoft.com/office/drawing/2014/main" id="{6A709A0E-2479-BF5E-6436-D71876258A8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PMingLiU" panose="02020500000000000000" pitchFamily="18" charset="-120"/>
              </a:defRPr>
            </a:lvl1pPr>
            <a:lvl2pPr marL="742950" indent="-285750" eaLnBrk="0" hangingPunct="0">
              <a:defRPr kumimoji="1">
                <a:solidFill>
                  <a:schemeClr val="tx1"/>
                </a:solidFill>
                <a:latin typeface="Arial" panose="020B0604020202020204" pitchFamily="34" charset="0"/>
                <a:ea typeface="PMingLiU" panose="02020500000000000000" pitchFamily="18" charset="-120"/>
              </a:defRPr>
            </a:lvl2pPr>
            <a:lvl3pPr marL="1143000" indent="-228600" eaLnBrk="0" hangingPunct="0">
              <a:defRPr kumimoji="1">
                <a:solidFill>
                  <a:schemeClr val="tx1"/>
                </a:solidFill>
                <a:latin typeface="Arial" panose="020B0604020202020204" pitchFamily="34" charset="0"/>
                <a:ea typeface="PMingLiU" panose="02020500000000000000" pitchFamily="18" charset="-120"/>
              </a:defRPr>
            </a:lvl3pPr>
            <a:lvl4pPr marL="1600200" indent="-228600" eaLnBrk="0" hangingPunct="0">
              <a:defRPr kumimoji="1">
                <a:solidFill>
                  <a:schemeClr val="tx1"/>
                </a:solidFill>
                <a:latin typeface="Arial" panose="020B0604020202020204" pitchFamily="34" charset="0"/>
                <a:ea typeface="PMingLiU" panose="02020500000000000000" pitchFamily="18" charset="-120"/>
              </a:defRPr>
            </a:lvl4pPr>
            <a:lvl5pPr marL="2057400" indent="-228600" eaLnBrk="0" hangingPunct="0">
              <a:defRPr kumimoji="1">
                <a:solidFill>
                  <a:schemeClr val="tx1"/>
                </a:solidFill>
                <a:latin typeface="Arial" panose="020B0604020202020204" pitchFamily="34" charset="0"/>
                <a:ea typeface="PMingLiU"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9pPr>
          </a:lstStyle>
          <a:p>
            <a:pPr eaLnBrk="1" hangingPunct="1"/>
            <a:fld id="{42CBEC01-F90A-4156-BC80-F4D81F5E9B7D}" type="slidenum">
              <a:rPr lang="en-US" altLang="zh-TW"/>
              <a:pPr eaLnBrk="1" hangingPunct="1"/>
              <a:t>27</a:t>
            </a:fld>
            <a:endParaRPr lang="en-US" altLang="zh-TW"/>
          </a:p>
        </p:txBody>
      </p:sp>
      <p:sp>
        <p:nvSpPr>
          <p:cNvPr id="22531" name="Rectangle 2">
            <a:extLst>
              <a:ext uri="{FF2B5EF4-FFF2-40B4-BE49-F238E27FC236}">
                <a16:creationId xmlns:a16="http://schemas.microsoft.com/office/drawing/2014/main" id="{3EC8858E-C54D-96CD-E3A5-C1603D06E46A}"/>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859473C8-6A88-EE33-D2F1-64359E8485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64153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19A2D-C14C-6757-DC0A-B097D52D6698}"/>
            </a:ext>
          </a:extLst>
        </p:cNvPr>
        <p:cNvGrpSpPr/>
        <p:nvPr/>
      </p:nvGrpSpPr>
      <p:grpSpPr>
        <a:xfrm>
          <a:off x="0" y="0"/>
          <a:ext cx="0" cy="0"/>
          <a:chOff x="0" y="0"/>
          <a:chExt cx="0" cy="0"/>
        </a:xfrm>
      </p:grpSpPr>
      <p:sp>
        <p:nvSpPr>
          <p:cNvPr id="22530" name="Rectangle 7">
            <a:extLst>
              <a:ext uri="{FF2B5EF4-FFF2-40B4-BE49-F238E27FC236}">
                <a16:creationId xmlns:a16="http://schemas.microsoft.com/office/drawing/2014/main" id="{3AAB802D-49CB-98E7-2653-EEA8B3D03AC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PMingLiU" panose="02020500000000000000" pitchFamily="18" charset="-120"/>
              </a:defRPr>
            </a:lvl1pPr>
            <a:lvl2pPr marL="742950" indent="-285750" eaLnBrk="0" hangingPunct="0">
              <a:defRPr kumimoji="1">
                <a:solidFill>
                  <a:schemeClr val="tx1"/>
                </a:solidFill>
                <a:latin typeface="Arial" panose="020B0604020202020204" pitchFamily="34" charset="0"/>
                <a:ea typeface="PMingLiU" panose="02020500000000000000" pitchFamily="18" charset="-120"/>
              </a:defRPr>
            </a:lvl2pPr>
            <a:lvl3pPr marL="1143000" indent="-228600" eaLnBrk="0" hangingPunct="0">
              <a:defRPr kumimoji="1">
                <a:solidFill>
                  <a:schemeClr val="tx1"/>
                </a:solidFill>
                <a:latin typeface="Arial" panose="020B0604020202020204" pitchFamily="34" charset="0"/>
                <a:ea typeface="PMingLiU" panose="02020500000000000000" pitchFamily="18" charset="-120"/>
              </a:defRPr>
            </a:lvl3pPr>
            <a:lvl4pPr marL="1600200" indent="-228600" eaLnBrk="0" hangingPunct="0">
              <a:defRPr kumimoji="1">
                <a:solidFill>
                  <a:schemeClr val="tx1"/>
                </a:solidFill>
                <a:latin typeface="Arial" panose="020B0604020202020204" pitchFamily="34" charset="0"/>
                <a:ea typeface="PMingLiU" panose="02020500000000000000" pitchFamily="18" charset="-120"/>
              </a:defRPr>
            </a:lvl4pPr>
            <a:lvl5pPr marL="2057400" indent="-228600" eaLnBrk="0" hangingPunct="0">
              <a:defRPr kumimoji="1">
                <a:solidFill>
                  <a:schemeClr val="tx1"/>
                </a:solidFill>
                <a:latin typeface="Arial" panose="020B0604020202020204" pitchFamily="34" charset="0"/>
                <a:ea typeface="PMingLiU"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9pPr>
          </a:lstStyle>
          <a:p>
            <a:pPr eaLnBrk="1" hangingPunct="1"/>
            <a:fld id="{42CBEC01-F90A-4156-BC80-F4D81F5E9B7D}" type="slidenum">
              <a:rPr lang="en-US" altLang="zh-TW"/>
              <a:pPr eaLnBrk="1" hangingPunct="1"/>
              <a:t>28</a:t>
            </a:fld>
            <a:endParaRPr lang="en-US" altLang="zh-TW"/>
          </a:p>
        </p:txBody>
      </p:sp>
      <p:sp>
        <p:nvSpPr>
          <p:cNvPr id="22531" name="Rectangle 2">
            <a:extLst>
              <a:ext uri="{FF2B5EF4-FFF2-40B4-BE49-F238E27FC236}">
                <a16:creationId xmlns:a16="http://schemas.microsoft.com/office/drawing/2014/main" id="{7F5080AF-65B7-246D-48B1-DDBE2091ADF5}"/>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0002B6B1-795F-41DB-8350-5569364AE4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604694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35219-2F04-27CA-7764-95E890EBF68B}"/>
            </a:ext>
          </a:extLst>
        </p:cNvPr>
        <p:cNvGrpSpPr/>
        <p:nvPr/>
      </p:nvGrpSpPr>
      <p:grpSpPr>
        <a:xfrm>
          <a:off x="0" y="0"/>
          <a:ext cx="0" cy="0"/>
          <a:chOff x="0" y="0"/>
          <a:chExt cx="0" cy="0"/>
        </a:xfrm>
      </p:grpSpPr>
      <p:sp>
        <p:nvSpPr>
          <p:cNvPr id="22530" name="Rectangle 7">
            <a:extLst>
              <a:ext uri="{FF2B5EF4-FFF2-40B4-BE49-F238E27FC236}">
                <a16:creationId xmlns:a16="http://schemas.microsoft.com/office/drawing/2014/main" id="{3C6289C1-1814-7471-05E1-222BD59F9DF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PMingLiU" panose="02020500000000000000" pitchFamily="18" charset="-120"/>
              </a:defRPr>
            </a:lvl1pPr>
            <a:lvl2pPr marL="742950" indent="-285750" eaLnBrk="0" hangingPunct="0">
              <a:defRPr kumimoji="1">
                <a:solidFill>
                  <a:schemeClr val="tx1"/>
                </a:solidFill>
                <a:latin typeface="Arial" panose="020B0604020202020204" pitchFamily="34" charset="0"/>
                <a:ea typeface="PMingLiU" panose="02020500000000000000" pitchFamily="18" charset="-120"/>
              </a:defRPr>
            </a:lvl2pPr>
            <a:lvl3pPr marL="1143000" indent="-228600" eaLnBrk="0" hangingPunct="0">
              <a:defRPr kumimoji="1">
                <a:solidFill>
                  <a:schemeClr val="tx1"/>
                </a:solidFill>
                <a:latin typeface="Arial" panose="020B0604020202020204" pitchFamily="34" charset="0"/>
                <a:ea typeface="PMingLiU" panose="02020500000000000000" pitchFamily="18" charset="-120"/>
              </a:defRPr>
            </a:lvl3pPr>
            <a:lvl4pPr marL="1600200" indent="-228600" eaLnBrk="0" hangingPunct="0">
              <a:defRPr kumimoji="1">
                <a:solidFill>
                  <a:schemeClr val="tx1"/>
                </a:solidFill>
                <a:latin typeface="Arial" panose="020B0604020202020204" pitchFamily="34" charset="0"/>
                <a:ea typeface="PMingLiU" panose="02020500000000000000" pitchFamily="18" charset="-120"/>
              </a:defRPr>
            </a:lvl4pPr>
            <a:lvl5pPr marL="2057400" indent="-228600" eaLnBrk="0" hangingPunct="0">
              <a:defRPr kumimoji="1">
                <a:solidFill>
                  <a:schemeClr val="tx1"/>
                </a:solidFill>
                <a:latin typeface="Arial" panose="020B0604020202020204" pitchFamily="34" charset="0"/>
                <a:ea typeface="PMingLiU"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9pPr>
          </a:lstStyle>
          <a:p>
            <a:pPr eaLnBrk="1" hangingPunct="1"/>
            <a:fld id="{42CBEC01-F90A-4156-BC80-F4D81F5E9B7D}" type="slidenum">
              <a:rPr lang="en-US" altLang="zh-TW"/>
              <a:pPr eaLnBrk="1" hangingPunct="1"/>
              <a:t>29</a:t>
            </a:fld>
            <a:endParaRPr lang="en-US" altLang="zh-TW"/>
          </a:p>
        </p:txBody>
      </p:sp>
      <p:sp>
        <p:nvSpPr>
          <p:cNvPr id="22531" name="Rectangle 2">
            <a:extLst>
              <a:ext uri="{FF2B5EF4-FFF2-40B4-BE49-F238E27FC236}">
                <a16:creationId xmlns:a16="http://schemas.microsoft.com/office/drawing/2014/main" id="{15F164AA-0EA0-63D6-9FF9-0B2689E205D7}"/>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C7CF4CB3-A2A9-D227-E4D7-8B9ADDF29AE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462720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A8D51-ADBA-6678-C87D-8ED215D3E76D}"/>
            </a:ext>
          </a:extLst>
        </p:cNvPr>
        <p:cNvGrpSpPr/>
        <p:nvPr/>
      </p:nvGrpSpPr>
      <p:grpSpPr>
        <a:xfrm>
          <a:off x="0" y="0"/>
          <a:ext cx="0" cy="0"/>
          <a:chOff x="0" y="0"/>
          <a:chExt cx="0" cy="0"/>
        </a:xfrm>
      </p:grpSpPr>
      <p:sp>
        <p:nvSpPr>
          <p:cNvPr id="22530" name="Rectangle 7">
            <a:extLst>
              <a:ext uri="{FF2B5EF4-FFF2-40B4-BE49-F238E27FC236}">
                <a16:creationId xmlns:a16="http://schemas.microsoft.com/office/drawing/2014/main" id="{6D0F03EE-79EE-59C8-248E-7B4B804ED94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PMingLiU" panose="02020500000000000000" pitchFamily="18" charset="-120"/>
              </a:defRPr>
            </a:lvl1pPr>
            <a:lvl2pPr marL="742950" indent="-285750" eaLnBrk="0" hangingPunct="0">
              <a:defRPr kumimoji="1">
                <a:solidFill>
                  <a:schemeClr val="tx1"/>
                </a:solidFill>
                <a:latin typeface="Arial" panose="020B0604020202020204" pitchFamily="34" charset="0"/>
                <a:ea typeface="PMingLiU" panose="02020500000000000000" pitchFamily="18" charset="-120"/>
              </a:defRPr>
            </a:lvl2pPr>
            <a:lvl3pPr marL="1143000" indent="-228600" eaLnBrk="0" hangingPunct="0">
              <a:defRPr kumimoji="1">
                <a:solidFill>
                  <a:schemeClr val="tx1"/>
                </a:solidFill>
                <a:latin typeface="Arial" panose="020B0604020202020204" pitchFamily="34" charset="0"/>
                <a:ea typeface="PMingLiU" panose="02020500000000000000" pitchFamily="18" charset="-120"/>
              </a:defRPr>
            </a:lvl3pPr>
            <a:lvl4pPr marL="1600200" indent="-228600" eaLnBrk="0" hangingPunct="0">
              <a:defRPr kumimoji="1">
                <a:solidFill>
                  <a:schemeClr val="tx1"/>
                </a:solidFill>
                <a:latin typeface="Arial" panose="020B0604020202020204" pitchFamily="34" charset="0"/>
                <a:ea typeface="PMingLiU" panose="02020500000000000000" pitchFamily="18" charset="-120"/>
              </a:defRPr>
            </a:lvl4pPr>
            <a:lvl5pPr marL="2057400" indent="-228600" eaLnBrk="0" hangingPunct="0">
              <a:defRPr kumimoji="1">
                <a:solidFill>
                  <a:schemeClr val="tx1"/>
                </a:solidFill>
                <a:latin typeface="Arial" panose="020B0604020202020204" pitchFamily="34" charset="0"/>
                <a:ea typeface="PMingLiU"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9pPr>
          </a:lstStyle>
          <a:p>
            <a:pPr eaLnBrk="1" hangingPunct="1"/>
            <a:fld id="{42CBEC01-F90A-4156-BC80-F4D81F5E9B7D}" type="slidenum">
              <a:rPr lang="en-US" altLang="zh-TW"/>
              <a:pPr eaLnBrk="1" hangingPunct="1"/>
              <a:t>30</a:t>
            </a:fld>
            <a:endParaRPr lang="en-US" altLang="zh-TW"/>
          </a:p>
        </p:txBody>
      </p:sp>
      <p:sp>
        <p:nvSpPr>
          <p:cNvPr id="22531" name="Rectangle 2">
            <a:extLst>
              <a:ext uri="{FF2B5EF4-FFF2-40B4-BE49-F238E27FC236}">
                <a16:creationId xmlns:a16="http://schemas.microsoft.com/office/drawing/2014/main" id="{AE1C610A-360E-3874-9ADF-F62653E54065}"/>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4501DF04-08BD-9CE6-28DA-FC93AFE681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520789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B1E3E-038D-EE36-7133-91BD45D63D3D}"/>
            </a:ext>
          </a:extLst>
        </p:cNvPr>
        <p:cNvGrpSpPr/>
        <p:nvPr/>
      </p:nvGrpSpPr>
      <p:grpSpPr>
        <a:xfrm>
          <a:off x="0" y="0"/>
          <a:ext cx="0" cy="0"/>
          <a:chOff x="0" y="0"/>
          <a:chExt cx="0" cy="0"/>
        </a:xfrm>
      </p:grpSpPr>
      <p:sp>
        <p:nvSpPr>
          <p:cNvPr id="22530" name="Rectangle 7">
            <a:extLst>
              <a:ext uri="{FF2B5EF4-FFF2-40B4-BE49-F238E27FC236}">
                <a16:creationId xmlns:a16="http://schemas.microsoft.com/office/drawing/2014/main" id="{9A726728-D8E7-6B27-FFA3-82052854DF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PMingLiU" panose="02020500000000000000" pitchFamily="18" charset="-120"/>
              </a:defRPr>
            </a:lvl1pPr>
            <a:lvl2pPr marL="742950" indent="-285750" eaLnBrk="0" hangingPunct="0">
              <a:defRPr kumimoji="1">
                <a:solidFill>
                  <a:schemeClr val="tx1"/>
                </a:solidFill>
                <a:latin typeface="Arial" panose="020B0604020202020204" pitchFamily="34" charset="0"/>
                <a:ea typeface="PMingLiU" panose="02020500000000000000" pitchFamily="18" charset="-120"/>
              </a:defRPr>
            </a:lvl2pPr>
            <a:lvl3pPr marL="1143000" indent="-228600" eaLnBrk="0" hangingPunct="0">
              <a:defRPr kumimoji="1">
                <a:solidFill>
                  <a:schemeClr val="tx1"/>
                </a:solidFill>
                <a:latin typeface="Arial" panose="020B0604020202020204" pitchFamily="34" charset="0"/>
                <a:ea typeface="PMingLiU" panose="02020500000000000000" pitchFamily="18" charset="-120"/>
              </a:defRPr>
            </a:lvl3pPr>
            <a:lvl4pPr marL="1600200" indent="-228600" eaLnBrk="0" hangingPunct="0">
              <a:defRPr kumimoji="1">
                <a:solidFill>
                  <a:schemeClr val="tx1"/>
                </a:solidFill>
                <a:latin typeface="Arial" panose="020B0604020202020204" pitchFamily="34" charset="0"/>
                <a:ea typeface="PMingLiU" panose="02020500000000000000" pitchFamily="18" charset="-120"/>
              </a:defRPr>
            </a:lvl4pPr>
            <a:lvl5pPr marL="2057400" indent="-228600" eaLnBrk="0" hangingPunct="0">
              <a:defRPr kumimoji="1">
                <a:solidFill>
                  <a:schemeClr val="tx1"/>
                </a:solidFill>
                <a:latin typeface="Arial" panose="020B0604020202020204" pitchFamily="34" charset="0"/>
                <a:ea typeface="PMingLiU"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PMingLiU" panose="02020500000000000000" pitchFamily="18" charset="-120"/>
              </a:defRPr>
            </a:lvl9pPr>
          </a:lstStyle>
          <a:p>
            <a:pPr eaLnBrk="1" hangingPunct="1"/>
            <a:fld id="{42CBEC01-F90A-4156-BC80-F4D81F5E9B7D}" type="slidenum">
              <a:rPr lang="en-US" altLang="zh-TW"/>
              <a:pPr eaLnBrk="1" hangingPunct="1"/>
              <a:t>31</a:t>
            </a:fld>
            <a:endParaRPr lang="en-US" altLang="zh-TW"/>
          </a:p>
        </p:txBody>
      </p:sp>
      <p:sp>
        <p:nvSpPr>
          <p:cNvPr id="22531" name="Rectangle 2">
            <a:extLst>
              <a:ext uri="{FF2B5EF4-FFF2-40B4-BE49-F238E27FC236}">
                <a16:creationId xmlns:a16="http://schemas.microsoft.com/office/drawing/2014/main" id="{71356ECD-2126-9912-E6D1-3F03F59F62A5}"/>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3CE4358E-DB1B-8444-2DDB-898E051690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062144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297C6F46-6ED3-4F1A-A066-6613C44A50B1}"/>
              </a:ext>
            </a:extLst>
          </p:cNvPr>
          <p:cNvSpPr>
            <a:spLocks noGrp="1" noChangeArrowheads="1"/>
          </p:cNvSpPr>
          <p:nvPr>
            <p:ph type="dt" sz="half" idx="10"/>
          </p:nvPr>
        </p:nvSpPr>
        <p:spPr>
          <a:ln/>
        </p:spPr>
        <p:txBody>
          <a:bodyPr/>
          <a:lstStyle>
            <a:lvl1pPr>
              <a:defRPr/>
            </a:lvl1pPr>
          </a:lstStyle>
          <a:p>
            <a:pPr>
              <a:defRPr/>
            </a:pPr>
            <a:fld id="{DDD38F07-A048-4736-BFE4-E10D0F79AFFC}" type="datetimeFigureOut">
              <a:rPr lang="en-US" altLang="en-US"/>
              <a:pPr>
                <a:defRPr/>
              </a:pPr>
              <a:t>9/19/2026</a:t>
            </a:fld>
            <a:endParaRPr lang="en-US" altLang="en-US"/>
          </a:p>
        </p:txBody>
      </p:sp>
      <p:sp>
        <p:nvSpPr>
          <p:cNvPr id="5" name="Rectangle 5">
            <a:extLst>
              <a:ext uri="{FF2B5EF4-FFF2-40B4-BE49-F238E27FC236}">
                <a16:creationId xmlns:a16="http://schemas.microsoft.com/office/drawing/2014/main" id="{D230FB84-B031-4D6D-B680-A10BE7A16BD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8F4306C7-BA79-4AD0-B4E3-CBC1C35B60B8}"/>
              </a:ext>
            </a:extLst>
          </p:cNvPr>
          <p:cNvSpPr>
            <a:spLocks noGrp="1" noChangeArrowheads="1"/>
          </p:cNvSpPr>
          <p:nvPr>
            <p:ph type="sldNum" sz="quarter" idx="12"/>
          </p:nvPr>
        </p:nvSpPr>
        <p:spPr>
          <a:ln/>
        </p:spPr>
        <p:txBody>
          <a:bodyPr/>
          <a:lstStyle>
            <a:lvl1pPr>
              <a:defRPr/>
            </a:lvl1pPr>
          </a:lstStyle>
          <a:p>
            <a:pPr>
              <a:defRPr/>
            </a:pPr>
            <a:fld id="{B8E976E0-0FEA-4D1C-8BAD-DB8BCDC449C2}" type="slidenum">
              <a:rPr lang="en-US" altLang="en-US"/>
              <a:pPr>
                <a:defRPr/>
              </a:pPr>
              <a:t>‹#›</a:t>
            </a:fld>
            <a:endParaRPr lang="en-US" altLang="en-US"/>
          </a:p>
        </p:txBody>
      </p:sp>
    </p:spTree>
    <p:extLst>
      <p:ext uri="{BB962C8B-B14F-4D97-AF65-F5344CB8AC3E}">
        <p14:creationId xmlns:p14="http://schemas.microsoft.com/office/powerpoint/2010/main" val="274683526"/>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81152C7-1141-4B51-A875-4C0FC38D15DA}"/>
              </a:ext>
            </a:extLst>
          </p:cNvPr>
          <p:cNvSpPr>
            <a:spLocks noGrp="1" noChangeArrowheads="1"/>
          </p:cNvSpPr>
          <p:nvPr>
            <p:ph type="dt" sz="half" idx="10"/>
          </p:nvPr>
        </p:nvSpPr>
        <p:spPr>
          <a:ln/>
        </p:spPr>
        <p:txBody>
          <a:bodyPr/>
          <a:lstStyle>
            <a:lvl1pPr>
              <a:defRPr/>
            </a:lvl1pPr>
          </a:lstStyle>
          <a:p>
            <a:pPr>
              <a:defRPr/>
            </a:pPr>
            <a:fld id="{40077037-3FBE-49F4-B217-DB2C3A8EB1DA}" type="datetimeFigureOut">
              <a:rPr lang="en-US" altLang="en-US"/>
              <a:pPr>
                <a:defRPr/>
              </a:pPr>
              <a:t>9/19/2026</a:t>
            </a:fld>
            <a:endParaRPr lang="en-US" altLang="en-US"/>
          </a:p>
        </p:txBody>
      </p:sp>
      <p:sp>
        <p:nvSpPr>
          <p:cNvPr id="5" name="Rectangle 5">
            <a:extLst>
              <a:ext uri="{FF2B5EF4-FFF2-40B4-BE49-F238E27FC236}">
                <a16:creationId xmlns:a16="http://schemas.microsoft.com/office/drawing/2014/main" id="{F571E8AE-0F19-4A6B-A900-A7B219304F3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965DD1E5-D5A4-4906-89A8-DCF82ABB921A}"/>
              </a:ext>
            </a:extLst>
          </p:cNvPr>
          <p:cNvSpPr>
            <a:spLocks noGrp="1" noChangeArrowheads="1"/>
          </p:cNvSpPr>
          <p:nvPr>
            <p:ph type="sldNum" sz="quarter" idx="12"/>
          </p:nvPr>
        </p:nvSpPr>
        <p:spPr>
          <a:ln/>
        </p:spPr>
        <p:txBody>
          <a:bodyPr/>
          <a:lstStyle>
            <a:lvl1pPr>
              <a:defRPr/>
            </a:lvl1pPr>
          </a:lstStyle>
          <a:p>
            <a:pPr>
              <a:defRPr/>
            </a:pPr>
            <a:fld id="{C85BE07B-A016-4305-A0CD-85DE1FC00D6B}" type="slidenum">
              <a:rPr lang="en-US" altLang="en-US"/>
              <a:pPr>
                <a:defRPr/>
              </a:pPr>
              <a:t>‹#›</a:t>
            </a:fld>
            <a:endParaRPr lang="en-US" altLang="en-US"/>
          </a:p>
        </p:txBody>
      </p:sp>
    </p:spTree>
    <p:extLst>
      <p:ext uri="{BB962C8B-B14F-4D97-AF65-F5344CB8AC3E}">
        <p14:creationId xmlns:p14="http://schemas.microsoft.com/office/powerpoint/2010/main" val="209557663"/>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04E56F09-4B9E-4370-B0D1-92B6B1955754}"/>
              </a:ext>
            </a:extLst>
          </p:cNvPr>
          <p:cNvSpPr>
            <a:spLocks noGrp="1" noChangeArrowheads="1"/>
          </p:cNvSpPr>
          <p:nvPr>
            <p:ph type="dt" sz="half" idx="10"/>
          </p:nvPr>
        </p:nvSpPr>
        <p:spPr>
          <a:ln/>
        </p:spPr>
        <p:txBody>
          <a:bodyPr/>
          <a:lstStyle>
            <a:lvl1pPr>
              <a:defRPr/>
            </a:lvl1pPr>
          </a:lstStyle>
          <a:p>
            <a:pPr>
              <a:defRPr/>
            </a:pPr>
            <a:fld id="{7C4B673A-8056-4160-9EE9-095301FB78DA}" type="datetimeFigureOut">
              <a:rPr lang="en-US" altLang="en-US"/>
              <a:pPr>
                <a:defRPr/>
              </a:pPr>
              <a:t>9/19/2026</a:t>
            </a:fld>
            <a:endParaRPr lang="en-US" altLang="en-US"/>
          </a:p>
        </p:txBody>
      </p:sp>
      <p:sp>
        <p:nvSpPr>
          <p:cNvPr id="5" name="Rectangle 5">
            <a:extLst>
              <a:ext uri="{FF2B5EF4-FFF2-40B4-BE49-F238E27FC236}">
                <a16:creationId xmlns:a16="http://schemas.microsoft.com/office/drawing/2014/main" id="{76CC9241-8A7A-45E9-9650-BC2D033252F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EBD7589-345F-4F96-9527-F32363B504CD}"/>
              </a:ext>
            </a:extLst>
          </p:cNvPr>
          <p:cNvSpPr>
            <a:spLocks noGrp="1" noChangeArrowheads="1"/>
          </p:cNvSpPr>
          <p:nvPr>
            <p:ph type="sldNum" sz="quarter" idx="12"/>
          </p:nvPr>
        </p:nvSpPr>
        <p:spPr>
          <a:ln/>
        </p:spPr>
        <p:txBody>
          <a:bodyPr/>
          <a:lstStyle>
            <a:lvl1pPr>
              <a:defRPr/>
            </a:lvl1pPr>
          </a:lstStyle>
          <a:p>
            <a:pPr>
              <a:defRPr/>
            </a:pPr>
            <a:fld id="{652184BA-B1B8-4161-80AF-0F525637CF12}" type="slidenum">
              <a:rPr lang="en-US" altLang="en-US"/>
              <a:pPr>
                <a:defRPr/>
              </a:pPr>
              <a:t>‹#›</a:t>
            </a:fld>
            <a:endParaRPr lang="en-US" altLang="en-US"/>
          </a:p>
        </p:txBody>
      </p:sp>
    </p:spTree>
    <p:extLst>
      <p:ext uri="{BB962C8B-B14F-4D97-AF65-F5344CB8AC3E}">
        <p14:creationId xmlns:p14="http://schemas.microsoft.com/office/powerpoint/2010/main" val="2632515792"/>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0B23214-FF24-464B-8788-CD47390A30C1}"/>
              </a:ext>
            </a:extLst>
          </p:cNvPr>
          <p:cNvSpPr>
            <a:spLocks noGrp="1" noChangeArrowheads="1"/>
          </p:cNvSpPr>
          <p:nvPr>
            <p:ph type="dt" sz="half" idx="10"/>
          </p:nvPr>
        </p:nvSpPr>
        <p:spPr>
          <a:ln/>
        </p:spPr>
        <p:txBody>
          <a:bodyPr/>
          <a:lstStyle>
            <a:lvl1pPr>
              <a:defRPr/>
            </a:lvl1pPr>
          </a:lstStyle>
          <a:p>
            <a:pPr>
              <a:defRPr/>
            </a:pPr>
            <a:fld id="{D2E1D1DA-C3EE-445D-8E43-2B4C7756AE92}" type="datetimeFigureOut">
              <a:rPr lang="en-US" altLang="en-US"/>
              <a:pPr>
                <a:defRPr/>
              </a:pPr>
              <a:t>9/19/2026</a:t>
            </a:fld>
            <a:endParaRPr lang="en-US" altLang="en-US"/>
          </a:p>
        </p:txBody>
      </p:sp>
      <p:sp>
        <p:nvSpPr>
          <p:cNvPr id="6" name="Rectangle 5">
            <a:extLst>
              <a:ext uri="{FF2B5EF4-FFF2-40B4-BE49-F238E27FC236}">
                <a16:creationId xmlns:a16="http://schemas.microsoft.com/office/drawing/2014/main" id="{3ADBA266-0457-4342-8298-FE4BC15A644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C8857492-631C-4380-A811-CC06422876CD}"/>
              </a:ext>
            </a:extLst>
          </p:cNvPr>
          <p:cNvSpPr>
            <a:spLocks noGrp="1" noChangeArrowheads="1"/>
          </p:cNvSpPr>
          <p:nvPr>
            <p:ph type="sldNum" sz="quarter" idx="12"/>
          </p:nvPr>
        </p:nvSpPr>
        <p:spPr>
          <a:ln/>
        </p:spPr>
        <p:txBody>
          <a:bodyPr/>
          <a:lstStyle>
            <a:lvl1pPr>
              <a:defRPr/>
            </a:lvl1pPr>
          </a:lstStyle>
          <a:p>
            <a:pPr>
              <a:defRPr/>
            </a:pPr>
            <a:fld id="{480A4292-0A72-47C3-81A8-5247BFCA5FFB}" type="slidenum">
              <a:rPr lang="en-US" altLang="en-US"/>
              <a:pPr>
                <a:defRPr/>
              </a:pPr>
              <a:t>‹#›</a:t>
            </a:fld>
            <a:endParaRPr lang="en-US" altLang="en-US"/>
          </a:p>
        </p:txBody>
      </p:sp>
    </p:spTree>
    <p:extLst>
      <p:ext uri="{BB962C8B-B14F-4D97-AF65-F5344CB8AC3E}">
        <p14:creationId xmlns:p14="http://schemas.microsoft.com/office/powerpoint/2010/main" val="3265848628"/>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785F4BF8-9784-4864-A71B-3E1121651784}"/>
              </a:ext>
            </a:extLst>
          </p:cNvPr>
          <p:cNvSpPr>
            <a:spLocks noGrp="1" noChangeArrowheads="1"/>
          </p:cNvSpPr>
          <p:nvPr>
            <p:ph type="dt" sz="half" idx="10"/>
          </p:nvPr>
        </p:nvSpPr>
        <p:spPr>
          <a:ln/>
        </p:spPr>
        <p:txBody>
          <a:bodyPr/>
          <a:lstStyle>
            <a:lvl1pPr>
              <a:defRPr/>
            </a:lvl1pPr>
          </a:lstStyle>
          <a:p>
            <a:pPr>
              <a:defRPr/>
            </a:pPr>
            <a:fld id="{796F3CCB-A111-4908-80F9-066DA19FB381}" type="datetimeFigureOut">
              <a:rPr lang="en-US" altLang="en-US"/>
              <a:pPr>
                <a:defRPr/>
              </a:pPr>
              <a:t>9/19/2026</a:t>
            </a:fld>
            <a:endParaRPr lang="en-US" altLang="en-US"/>
          </a:p>
        </p:txBody>
      </p:sp>
      <p:sp>
        <p:nvSpPr>
          <p:cNvPr id="8" name="Rectangle 5">
            <a:extLst>
              <a:ext uri="{FF2B5EF4-FFF2-40B4-BE49-F238E27FC236}">
                <a16:creationId xmlns:a16="http://schemas.microsoft.com/office/drawing/2014/main" id="{74B34CC8-169F-4569-9AD3-1A0B73216F1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54438524-9F3F-47A0-ACE0-AB9FD8E3A961}"/>
              </a:ext>
            </a:extLst>
          </p:cNvPr>
          <p:cNvSpPr>
            <a:spLocks noGrp="1" noChangeArrowheads="1"/>
          </p:cNvSpPr>
          <p:nvPr>
            <p:ph type="sldNum" sz="quarter" idx="12"/>
          </p:nvPr>
        </p:nvSpPr>
        <p:spPr>
          <a:ln/>
        </p:spPr>
        <p:txBody>
          <a:bodyPr/>
          <a:lstStyle>
            <a:lvl1pPr>
              <a:defRPr/>
            </a:lvl1pPr>
          </a:lstStyle>
          <a:p>
            <a:pPr>
              <a:defRPr/>
            </a:pPr>
            <a:fld id="{56BDEA32-F153-4C6C-8352-11B5ECE48873}" type="slidenum">
              <a:rPr lang="en-US" altLang="en-US"/>
              <a:pPr>
                <a:defRPr/>
              </a:pPr>
              <a:t>‹#›</a:t>
            </a:fld>
            <a:endParaRPr lang="en-US" altLang="en-US"/>
          </a:p>
        </p:txBody>
      </p:sp>
    </p:spTree>
    <p:extLst>
      <p:ext uri="{BB962C8B-B14F-4D97-AF65-F5344CB8AC3E}">
        <p14:creationId xmlns:p14="http://schemas.microsoft.com/office/powerpoint/2010/main" val="74575350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5D75DB8-F94E-472E-8F65-8D9F603BACC7}"/>
              </a:ext>
            </a:extLst>
          </p:cNvPr>
          <p:cNvSpPr>
            <a:spLocks noGrp="1" noChangeArrowheads="1"/>
          </p:cNvSpPr>
          <p:nvPr>
            <p:ph type="dt" sz="half" idx="10"/>
          </p:nvPr>
        </p:nvSpPr>
        <p:spPr>
          <a:ln/>
        </p:spPr>
        <p:txBody>
          <a:bodyPr/>
          <a:lstStyle>
            <a:lvl1pPr>
              <a:defRPr/>
            </a:lvl1pPr>
          </a:lstStyle>
          <a:p>
            <a:pPr>
              <a:defRPr/>
            </a:pPr>
            <a:fld id="{B9146B06-34A2-4CB0-BB39-63E03084B7D6}" type="datetimeFigureOut">
              <a:rPr lang="en-US" altLang="en-US"/>
              <a:pPr>
                <a:defRPr/>
              </a:pPr>
              <a:t>9/19/2026</a:t>
            </a:fld>
            <a:endParaRPr lang="en-US" altLang="en-US"/>
          </a:p>
        </p:txBody>
      </p:sp>
      <p:sp>
        <p:nvSpPr>
          <p:cNvPr id="4" name="Rectangle 5">
            <a:extLst>
              <a:ext uri="{FF2B5EF4-FFF2-40B4-BE49-F238E27FC236}">
                <a16:creationId xmlns:a16="http://schemas.microsoft.com/office/drawing/2014/main" id="{6C26DE4C-6A48-42E6-B474-A5D45E28E02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986528FA-3DC3-415E-A937-63F6D96E8BA0}"/>
              </a:ext>
            </a:extLst>
          </p:cNvPr>
          <p:cNvSpPr>
            <a:spLocks noGrp="1" noChangeArrowheads="1"/>
          </p:cNvSpPr>
          <p:nvPr>
            <p:ph type="sldNum" sz="quarter" idx="12"/>
          </p:nvPr>
        </p:nvSpPr>
        <p:spPr>
          <a:ln/>
        </p:spPr>
        <p:txBody>
          <a:bodyPr/>
          <a:lstStyle>
            <a:lvl1pPr>
              <a:defRPr/>
            </a:lvl1pPr>
          </a:lstStyle>
          <a:p>
            <a:pPr>
              <a:defRPr/>
            </a:pPr>
            <a:fld id="{E5CE64F8-A85E-443F-A12B-4E63041C2604}" type="slidenum">
              <a:rPr lang="en-US" altLang="en-US"/>
              <a:pPr>
                <a:defRPr/>
              </a:pPr>
              <a:t>‹#›</a:t>
            </a:fld>
            <a:endParaRPr lang="en-US" altLang="en-US"/>
          </a:p>
        </p:txBody>
      </p:sp>
    </p:spTree>
    <p:extLst>
      <p:ext uri="{BB962C8B-B14F-4D97-AF65-F5344CB8AC3E}">
        <p14:creationId xmlns:p14="http://schemas.microsoft.com/office/powerpoint/2010/main" val="540432513"/>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2FC8D8B-528E-45C7-AA83-7CB44FF2B15A}"/>
              </a:ext>
            </a:extLst>
          </p:cNvPr>
          <p:cNvSpPr>
            <a:spLocks noGrp="1" noChangeArrowheads="1"/>
          </p:cNvSpPr>
          <p:nvPr>
            <p:ph type="dt" sz="half" idx="10"/>
          </p:nvPr>
        </p:nvSpPr>
        <p:spPr>
          <a:ln/>
        </p:spPr>
        <p:txBody>
          <a:bodyPr/>
          <a:lstStyle>
            <a:lvl1pPr>
              <a:defRPr/>
            </a:lvl1pPr>
          </a:lstStyle>
          <a:p>
            <a:pPr>
              <a:defRPr/>
            </a:pPr>
            <a:fld id="{0CA220B4-DF2A-4FAC-854D-94E8D1452605}" type="datetimeFigureOut">
              <a:rPr lang="en-US" altLang="en-US"/>
              <a:pPr>
                <a:defRPr/>
              </a:pPr>
              <a:t>9/19/2026</a:t>
            </a:fld>
            <a:endParaRPr lang="en-US" altLang="en-US"/>
          </a:p>
        </p:txBody>
      </p:sp>
      <p:sp>
        <p:nvSpPr>
          <p:cNvPr id="3" name="Rectangle 5">
            <a:extLst>
              <a:ext uri="{FF2B5EF4-FFF2-40B4-BE49-F238E27FC236}">
                <a16:creationId xmlns:a16="http://schemas.microsoft.com/office/drawing/2014/main" id="{A8C6313E-40B9-40ED-A5AA-F652F99CD87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2C551E7C-F48A-44F4-92E3-4049211171D8}"/>
              </a:ext>
            </a:extLst>
          </p:cNvPr>
          <p:cNvSpPr>
            <a:spLocks noGrp="1" noChangeArrowheads="1"/>
          </p:cNvSpPr>
          <p:nvPr>
            <p:ph type="sldNum" sz="quarter" idx="12"/>
          </p:nvPr>
        </p:nvSpPr>
        <p:spPr>
          <a:ln/>
        </p:spPr>
        <p:txBody>
          <a:bodyPr/>
          <a:lstStyle>
            <a:lvl1pPr>
              <a:defRPr/>
            </a:lvl1pPr>
          </a:lstStyle>
          <a:p>
            <a:pPr>
              <a:defRPr/>
            </a:pPr>
            <a:fld id="{48AE5F91-8016-4586-99FA-B5D7E334D287}" type="slidenum">
              <a:rPr lang="en-US" altLang="en-US"/>
              <a:pPr>
                <a:defRPr/>
              </a:pPr>
              <a:t>‹#›</a:t>
            </a:fld>
            <a:endParaRPr lang="en-US" altLang="en-US"/>
          </a:p>
        </p:txBody>
      </p:sp>
    </p:spTree>
    <p:extLst>
      <p:ext uri="{BB962C8B-B14F-4D97-AF65-F5344CB8AC3E}">
        <p14:creationId xmlns:p14="http://schemas.microsoft.com/office/powerpoint/2010/main" val="3128117390"/>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B361AE0-4437-4421-94BA-B198BDAB2C13}"/>
              </a:ext>
            </a:extLst>
          </p:cNvPr>
          <p:cNvSpPr>
            <a:spLocks noGrp="1" noChangeArrowheads="1"/>
          </p:cNvSpPr>
          <p:nvPr>
            <p:ph type="dt" sz="half" idx="10"/>
          </p:nvPr>
        </p:nvSpPr>
        <p:spPr>
          <a:ln/>
        </p:spPr>
        <p:txBody>
          <a:bodyPr/>
          <a:lstStyle>
            <a:lvl1pPr>
              <a:defRPr/>
            </a:lvl1pPr>
          </a:lstStyle>
          <a:p>
            <a:pPr>
              <a:defRPr/>
            </a:pPr>
            <a:fld id="{F895739B-28E6-4847-A164-D944E8890F0E}" type="datetimeFigureOut">
              <a:rPr lang="en-US" altLang="en-US"/>
              <a:pPr>
                <a:defRPr/>
              </a:pPr>
              <a:t>9/19/2026</a:t>
            </a:fld>
            <a:endParaRPr lang="en-US" altLang="en-US"/>
          </a:p>
        </p:txBody>
      </p:sp>
      <p:sp>
        <p:nvSpPr>
          <p:cNvPr id="6" name="Rectangle 5">
            <a:extLst>
              <a:ext uri="{FF2B5EF4-FFF2-40B4-BE49-F238E27FC236}">
                <a16:creationId xmlns:a16="http://schemas.microsoft.com/office/drawing/2014/main" id="{AD2B0D77-878F-407F-962D-11F25106CF8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0AA957C6-1FA6-4888-A249-47F75C0E8CF3}"/>
              </a:ext>
            </a:extLst>
          </p:cNvPr>
          <p:cNvSpPr>
            <a:spLocks noGrp="1" noChangeArrowheads="1"/>
          </p:cNvSpPr>
          <p:nvPr>
            <p:ph type="sldNum" sz="quarter" idx="12"/>
          </p:nvPr>
        </p:nvSpPr>
        <p:spPr>
          <a:ln/>
        </p:spPr>
        <p:txBody>
          <a:bodyPr/>
          <a:lstStyle>
            <a:lvl1pPr>
              <a:defRPr/>
            </a:lvl1pPr>
          </a:lstStyle>
          <a:p>
            <a:pPr>
              <a:defRPr/>
            </a:pPr>
            <a:fld id="{97F7E48A-C63B-4560-B03D-14E5714D5289}" type="slidenum">
              <a:rPr lang="en-US" altLang="en-US"/>
              <a:pPr>
                <a:defRPr/>
              </a:pPr>
              <a:t>‹#›</a:t>
            </a:fld>
            <a:endParaRPr lang="en-US" altLang="en-US"/>
          </a:p>
        </p:txBody>
      </p:sp>
    </p:spTree>
    <p:extLst>
      <p:ext uri="{BB962C8B-B14F-4D97-AF65-F5344CB8AC3E}">
        <p14:creationId xmlns:p14="http://schemas.microsoft.com/office/powerpoint/2010/main" val="3543653562"/>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26A7EF7-CAA2-4D96-9743-F705026284EA}"/>
              </a:ext>
            </a:extLst>
          </p:cNvPr>
          <p:cNvSpPr>
            <a:spLocks noGrp="1" noChangeArrowheads="1"/>
          </p:cNvSpPr>
          <p:nvPr>
            <p:ph type="dt" sz="half" idx="10"/>
          </p:nvPr>
        </p:nvSpPr>
        <p:spPr>
          <a:ln/>
        </p:spPr>
        <p:txBody>
          <a:bodyPr/>
          <a:lstStyle>
            <a:lvl1pPr>
              <a:defRPr/>
            </a:lvl1pPr>
          </a:lstStyle>
          <a:p>
            <a:pPr>
              <a:defRPr/>
            </a:pPr>
            <a:fld id="{0DC2F6F5-A2C9-442A-B334-CD7CCE78C686}" type="datetimeFigureOut">
              <a:rPr lang="en-US" altLang="en-US"/>
              <a:pPr>
                <a:defRPr/>
              </a:pPr>
              <a:t>9/19/2026</a:t>
            </a:fld>
            <a:endParaRPr lang="en-US" altLang="en-US"/>
          </a:p>
        </p:txBody>
      </p:sp>
      <p:sp>
        <p:nvSpPr>
          <p:cNvPr id="6" name="Rectangle 5">
            <a:extLst>
              <a:ext uri="{FF2B5EF4-FFF2-40B4-BE49-F238E27FC236}">
                <a16:creationId xmlns:a16="http://schemas.microsoft.com/office/drawing/2014/main" id="{1EFD970F-C529-4346-A969-824D55B663F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D27511E8-ED4A-44E9-A648-868CFCCFE2A4}"/>
              </a:ext>
            </a:extLst>
          </p:cNvPr>
          <p:cNvSpPr>
            <a:spLocks noGrp="1" noChangeArrowheads="1"/>
          </p:cNvSpPr>
          <p:nvPr>
            <p:ph type="sldNum" sz="quarter" idx="12"/>
          </p:nvPr>
        </p:nvSpPr>
        <p:spPr>
          <a:ln/>
        </p:spPr>
        <p:txBody>
          <a:bodyPr/>
          <a:lstStyle>
            <a:lvl1pPr>
              <a:defRPr/>
            </a:lvl1pPr>
          </a:lstStyle>
          <a:p>
            <a:pPr>
              <a:defRPr/>
            </a:pPr>
            <a:fld id="{578106CD-0549-4AC6-9A1B-0EE29F68C76F}" type="slidenum">
              <a:rPr lang="en-US" altLang="en-US"/>
              <a:pPr>
                <a:defRPr/>
              </a:pPr>
              <a:t>‹#›</a:t>
            </a:fld>
            <a:endParaRPr lang="en-US" altLang="en-US"/>
          </a:p>
        </p:txBody>
      </p:sp>
    </p:spTree>
    <p:extLst>
      <p:ext uri="{BB962C8B-B14F-4D97-AF65-F5344CB8AC3E}">
        <p14:creationId xmlns:p14="http://schemas.microsoft.com/office/powerpoint/2010/main" val="3978962432"/>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3AA7D59-0B2E-41DE-AB9D-E4AD9F86B7DC}"/>
              </a:ext>
            </a:extLst>
          </p:cNvPr>
          <p:cNvSpPr>
            <a:spLocks noGrp="1" noChangeArrowheads="1"/>
          </p:cNvSpPr>
          <p:nvPr>
            <p:ph type="dt" sz="half" idx="10"/>
          </p:nvPr>
        </p:nvSpPr>
        <p:spPr>
          <a:ln/>
        </p:spPr>
        <p:txBody>
          <a:bodyPr/>
          <a:lstStyle>
            <a:lvl1pPr>
              <a:defRPr/>
            </a:lvl1pPr>
          </a:lstStyle>
          <a:p>
            <a:pPr>
              <a:defRPr/>
            </a:pPr>
            <a:fld id="{C93BF53A-1C0C-49D8-B3F4-8DDCB1C6E7A4}" type="datetimeFigureOut">
              <a:rPr lang="en-US" altLang="en-US"/>
              <a:pPr>
                <a:defRPr/>
              </a:pPr>
              <a:t>9/19/2026</a:t>
            </a:fld>
            <a:endParaRPr lang="en-US" altLang="en-US"/>
          </a:p>
        </p:txBody>
      </p:sp>
      <p:sp>
        <p:nvSpPr>
          <p:cNvPr id="5" name="Rectangle 5">
            <a:extLst>
              <a:ext uri="{FF2B5EF4-FFF2-40B4-BE49-F238E27FC236}">
                <a16:creationId xmlns:a16="http://schemas.microsoft.com/office/drawing/2014/main" id="{A4AFDC6E-43BB-4A57-9769-704E9FB48C7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CD828B0D-5C16-4FEC-9FD8-1690300D723A}"/>
              </a:ext>
            </a:extLst>
          </p:cNvPr>
          <p:cNvSpPr>
            <a:spLocks noGrp="1" noChangeArrowheads="1"/>
          </p:cNvSpPr>
          <p:nvPr>
            <p:ph type="sldNum" sz="quarter" idx="12"/>
          </p:nvPr>
        </p:nvSpPr>
        <p:spPr>
          <a:ln/>
        </p:spPr>
        <p:txBody>
          <a:bodyPr/>
          <a:lstStyle>
            <a:lvl1pPr>
              <a:defRPr/>
            </a:lvl1pPr>
          </a:lstStyle>
          <a:p>
            <a:pPr>
              <a:defRPr/>
            </a:pPr>
            <a:fld id="{1DC2558B-4B81-46E6-A1DB-582A11D9B6B4}" type="slidenum">
              <a:rPr lang="en-US" altLang="en-US"/>
              <a:pPr>
                <a:defRPr/>
              </a:pPr>
              <a:t>‹#›</a:t>
            </a:fld>
            <a:endParaRPr lang="en-US" altLang="en-US"/>
          </a:p>
        </p:txBody>
      </p:sp>
    </p:spTree>
    <p:extLst>
      <p:ext uri="{BB962C8B-B14F-4D97-AF65-F5344CB8AC3E}">
        <p14:creationId xmlns:p14="http://schemas.microsoft.com/office/powerpoint/2010/main" val="203030395"/>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39874ED-6F51-4831-8113-E36C264A0216}"/>
              </a:ext>
            </a:extLst>
          </p:cNvPr>
          <p:cNvSpPr>
            <a:spLocks noGrp="1" noChangeArrowheads="1"/>
          </p:cNvSpPr>
          <p:nvPr>
            <p:ph type="dt" sz="half" idx="10"/>
          </p:nvPr>
        </p:nvSpPr>
        <p:spPr>
          <a:ln/>
        </p:spPr>
        <p:txBody>
          <a:bodyPr/>
          <a:lstStyle>
            <a:lvl1pPr>
              <a:defRPr/>
            </a:lvl1pPr>
          </a:lstStyle>
          <a:p>
            <a:pPr>
              <a:defRPr/>
            </a:pPr>
            <a:fld id="{CE8B18CB-AFEE-440B-A20A-3CFF9EADCE8A}" type="datetimeFigureOut">
              <a:rPr lang="en-US" altLang="en-US"/>
              <a:pPr>
                <a:defRPr/>
              </a:pPr>
              <a:t>9/19/2026</a:t>
            </a:fld>
            <a:endParaRPr lang="en-US" altLang="en-US"/>
          </a:p>
        </p:txBody>
      </p:sp>
      <p:sp>
        <p:nvSpPr>
          <p:cNvPr id="5" name="Rectangle 5">
            <a:extLst>
              <a:ext uri="{FF2B5EF4-FFF2-40B4-BE49-F238E27FC236}">
                <a16:creationId xmlns:a16="http://schemas.microsoft.com/office/drawing/2014/main" id="{9D0821FF-EE0C-46F8-9B48-7949233CCF0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4332DC64-53C6-47B9-8132-BB9C097FE2AF}"/>
              </a:ext>
            </a:extLst>
          </p:cNvPr>
          <p:cNvSpPr>
            <a:spLocks noGrp="1" noChangeArrowheads="1"/>
          </p:cNvSpPr>
          <p:nvPr>
            <p:ph type="sldNum" sz="quarter" idx="12"/>
          </p:nvPr>
        </p:nvSpPr>
        <p:spPr>
          <a:ln/>
        </p:spPr>
        <p:txBody>
          <a:bodyPr/>
          <a:lstStyle>
            <a:lvl1pPr>
              <a:defRPr/>
            </a:lvl1pPr>
          </a:lstStyle>
          <a:p>
            <a:pPr>
              <a:defRPr/>
            </a:pPr>
            <a:fld id="{D770B72C-5E03-4C52-AE66-50FAD9BE2B9A}" type="slidenum">
              <a:rPr lang="en-US" altLang="en-US"/>
              <a:pPr>
                <a:defRPr/>
              </a:pPr>
              <a:t>‹#›</a:t>
            </a:fld>
            <a:endParaRPr lang="en-US" altLang="en-US"/>
          </a:p>
        </p:txBody>
      </p:sp>
    </p:spTree>
    <p:extLst>
      <p:ext uri="{BB962C8B-B14F-4D97-AF65-F5344CB8AC3E}">
        <p14:creationId xmlns:p14="http://schemas.microsoft.com/office/powerpoint/2010/main" val="579366889"/>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603B3C84-8E6C-4882-85A0-5C903ED65105}"/>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a:t>Click to edit Master title style</a:t>
            </a:r>
          </a:p>
        </p:txBody>
      </p:sp>
      <p:sp>
        <p:nvSpPr>
          <p:cNvPr id="1027" name="Rectangle 3">
            <a:extLst>
              <a:ext uri="{FF2B5EF4-FFF2-40B4-BE49-F238E27FC236}">
                <a16:creationId xmlns:a16="http://schemas.microsoft.com/office/drawing/2014/main" id="{7905D1EA-D12D-446C-8422-19E580F7BA3C}"/>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7018500" name="Rectangle 4">
            <a:extLst>
              <a:ext uri="{FF2B5EF4-FFF2-40B4-BE49-F238E27FC236}">
                <a16:creationId xmlns:a16="http://schemas.microsoft.com/office/drawing/2014/main" id="{5C9570D0-EFC2-4D3C-90B1-A7DD48598E6A}"/>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kumimoji="1" sz="1400">
                <a:solidFill>
                  <a:srgbClr val="000000"/>
                </a:solidFill>
              </a:defRPr>
            </a:lvl1pPr>
          </a:lstStyle>
          <a:p>
            <a:pPr>
              <a:defRPr/>
            </a:pPr>
            <a:fld id="{89C49B8D-2C6A-4EB7-9B30-5B66C595FD4E}" type="datetimeFigureOut">
              <a:rPr lang="en-US" altLang="en-US"/>
              <a:pPr>
                <a:defRPr/>
              </a:pPr>
              <a:t>9/19/2026</a:t>
            </a:fld>
            <a:endParaRPr lang="en-US" altLang="en-US"/>
          </a:p>
        </p:txBody>
      </p:sp>
      <p:sp>
        <p:nvSpPr>
          <p:cNvPr id="7018501" name="Rectangle 5">
            <a:extLst>
              <a:ext uri="{FF2B5EF4-FFF2-40B4-BE49-F238E27FC236}">
                <a16:creationId xmlns:a16="http://schemas.microsoft.com/office/drawing/2014/main" id="{CAEABEAE-BD4B-46AE-B7C4-7F6E0D842D4D}"/>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kumimoji="1" sz="1400">
                <a:solidFill>
                  <a:srgbClr val="000000"/>
                </a:solidFill>
              </a:defRPr>
            </a:lvl1pPr>
          </a:lstStyle>
          <a:p>
            <a:pPr>
              <a:defRPr/>
            </a:pPr>
            <a:endParaRPr lang="en-US" altLang="en-US"/>
          </a:p>
        </p:txBody>
      </p:sp>
      <p:sp>
        <p:nvSpPr>
          <p:cNvPr id="7018502" name="Rectangle 6">
            <a:extLst>
              <a:ext uri="{FF2B5EF4-FFF2-40B4-BE49-F238E27FC236}">
                <a16:creationId xmlns:a16="http://schemas.microsoft.com/office/drawing/2014/main" id="{FD1E2D39-F2F6-457F-8814-723E6118700F}"/>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1" sz="1400">
                <a:solidFill>
                  <a:srgbClr val="000000"/>
                </a:solidFill>
              </a:defRPr>
            </a:lvl1pPr>
          </a:lstStyle>
          <a:p>
            <a:pPr>
              <a:defRPr/>
            </a:pPr>
            <a:fld id="{2EAA97A4-10F5-48D8-8EB5-C38CFFD0726C}" type="slidenum">
              <a:rPr lang="en-US" altLang="en-US"/>
              <a:pPr>
                <a:defRPr/>
              </a:pPr>
              <a:t>‹#›</a:t>
            </a:fld>
            <a:endParaRPr lang="en-US" altLang="en-US"/>
          </a:p>
        </p:txBody>
      </p:sp>
      <p:pic>
        <p:nvPicPr>
          <p:cNvPr id="1031" name="Picture 3" descr="C:\Users\George\Desktop\thy word is a lamp.jpg">
            <a:extLst>
              <a:ext uri="{FF2B5EF4-FFF2-40B4-BE49-F238E27FC236}">
                <a16:creationId xmlns:a16="http://schemas.microsoft.com/office/drawing/2014/main" id="{C77EE91C-B66C-4EC2-B07D-14FB10ABA6B9}"/>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12800" y="0"/>
            <a:ext cx="138091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txStyles>
    <p:titleStyle>
      <a:lvl1pPr algn="ctr" rtl="0" eaLnBrk="0" fontAlgn="base" hangingPunct="0">
        <a:spcBef>
          <a:spcPct val="0"/>
        </a:spcBef>
        <a:spcAft>
          <a:spcPct val="0"/>
        </a:spcAft>
        <a:defRPr kumimoji="1" sz="4400">
          <a:solidFill>
            <a:schemeClr val="tx2"/>
          </a:solidFill>
          <a:latin typeface="+mj-lt"/>
          <a:ea typeface="PMingLiU" panose="02020500000000000000" pitchFamily="18" charset="-120"/>
          <a:cs typeface="+mj-cs"/>
        </a:defRPr>
      </a:lvl1pPr>
      <a:lvl2pPr algn="ctr" rtl="0" eaLnBrk="0" fontAlgn="base" hangingPunct="0">
        <a:spcBef>
          <a:spcPct val="0"/>
        </a:spcBef>
        <a:spcAft>
          <a:spcPct val="0"/>
        </a:spcAft>
        <a:defRPr kumimoji="1" sz="4400">
          <a:solidFill>
            <a:schemeClr val="tx2"/>
          </a:solidFill>
          <a:latin typeface="Arial" charset="0"/>
          <a:ea typeface="PMingLiU" panose="02020500000000000000" pitchFamily="18" charset="-120"/>
        </a:defRPr>
      </a:lvl2pPr>
      <a:lvl3pPr algn="ctr" rtl="0" eaLnBrk="0" fontAlgn="base" hangingPunct="0">
        <a:spcBef>
          <a:spcPct val="0"/>
        </a:spcBef>
        <a:spcAft>
          <a:spcPct val="0"/>
        </a:spcAft>
        <a:defRPr kumimoji="1" sz="4400">
          <a:solidFill>
            <a:schemeClr val="tx2"/>
          </a:solidFill>
          <a:latin typeface="Arial" charset="0"/>
          <a:ea typeface="PMingLiU" panose="02020500000000000000" pitchFamily="18" charset="-120"/>
        </a:defRPr>
      </a:lvl3pPr>
      <a:lvl4pPr algn="ctr" rtl="0" eaLnBrk="0" fontAlgn="base" hangingPunct="0">
        <a:spcBef>
          <a:spcPct val="0"/>
        </a:spcBef>
        <a:spcAft>
          <a:spcPct val="0"/>
        </a:spcAft>
        <a:defRPr kumimoji="1" sz="4400">
          <a:solidFill>
            <a:schemeClr val="tx2"/>
          </a:solidFill>
          <a:latin typeface="Arial" charset="0"/>
          <a:ea typeface="PMingLiU" panose="02020500000000000000" pitchFamily="18" charset="-120"/>
        </a:defRPr>
      </a:lvl4pPr>
      <a:lvl5pPr algn="ctr" rtl="0" eaLnBrk="0" fontAlgn="base" hangingPunct="0">
        <a:spcBef>
          <a:spcPct val="0"/>
        </a:spcBef>
        <a:spcAft>
          <a:spcPct val="0"/>
        </a:spcAft>
        <a:defRPr kumimoji="1" sz="4400">
          <a:solidFill>
            <a:schemeClr val="tx2"/>
          </a:solidFill>
          <a:latin typeface="Arial" charset="0"/>
          <a:ea typeface="PMingLiU" panose="02020500000000000000" pitchFamily="18" charset="-120"/>
        </a:defRPr>
      </a:lvl5pPr>
      <a:lvl6pPr marL="457200" algn="ctr" rtl="0" eaLnBrk="1" fontAlgn="base" hangingPunct="1">
        <a:spcBef>
          <a:spcPct val="0"/>
        </a:spcBef>
        <a:spcAft>
          <a:spcPct val="0"/>
        </a:spcAft>
        <a:defRPr kumimoji="1" sz="4400">
          <a:solidFill>
            <a:schemeClr val="tx2"/>
          </a:solidFill>
          <a:latin typeface="Arial" charset="0"/>
          <a:ea typeface="PMingLiU" pitchFamily="18" charset="-120"/>
        </a:defRPr>
      </a:lvl6pPr>
      <a:lvl7pPr marL="914400" algn="ctr" rtl="0" eaLnBrk="1" fontAlgn="base" hangingPunct="1">
        <a:spcBef>
          <a:spcPct val="0"/>
        </a:spcBef>
        <a:spcAft>
          <a:spcPct val="0"/>
        </a:spcAft>
        <a:defRPr kumimoji="1" sz="4400">
          <a:solidFill>
            <a:schemeClr val="tx2"/>
          </a:solidFill>
          <a:latin typeface="Arial" charset="0"/>
          <a:ea typeface="PMingLiU" pitchFamily="18" charset="-120"/>
        </a:defRPr>
      </a:lvl7pPr>
      <a:lvl8pPr marL="1371600" algn="ctr" rtl="0" eaLnBrk="1" fontAlgn="base" hangingPunct="1">
        <a:spcBef>
          <a:spcPct val="0"/>
        </a:spcBef>
        <a:spcAft>
          <a:spcPct val="0"/>
        </a:spcAft>
        <a:defRPr kumimoji="1" sz="4400">
          <a:solidFill>
            <a:schemeClr val="tx2"/>
          </a:solidFill>
          <a:latin typeface="Arial" charset="0"/>
          <a:ea typeface="PMingLiU" pitchFamily="18" charset="-120"/>
        </a:defRPr>
      </a:lvl8pPr>
      <a:lvl9pPr marL="1828800" algn="ctr" rtl="0" eaLnBrk="1" fontAlgn="base" hangingPunct="1">
        <a:spcBef>
          <a:spcPct val="0"/>
        </a:spcBef>
        <a:spcAft>
          <a:spcPct val="0"/>
        </a:spcAft>
        <a:defRPr kumimoji="1" sz="4400">
          <a:solidFill>
            <a:schemeClr val="tx2"/>
          </a:solidFill>
          <a:latin typeface="Arial" charset="0"/>
          <a:ea typeface="PMingLiU"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PMingLiU" panose="02020500000000000000" pitchFamily="18" charset="-120"/>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PMingLiU" panose="02020500000000000000" pitchFamily="18" charset="-120"/>
        </a:defRPr>
      </a:lvl2pPr>
      <a:lvl3pPr marL="1143000" indent="-228600" algn="l" rtl="0" eaLnBrk="0" fontAlgn="base" hangingPunct="0">
        <a:spcBef>
          <a:spcPct val="20000"/>
        </a:spcBef>
        <a:spcAft>
          <a:spcPct val="0"/>
        </a:spcAft>
        <a:buChar char="•"/>
        <a:defRPr kumimoji="1" sz="2400">
          <a:solidFill>
            <a:schemeClr val="tx1"/>
          </a:solidFill>
          <a:latin typeface="+mn-lt"/>
          <a:ea typeface="PMingLiU" panose="02020500000000000000" pitchFamily="18" charset="-120"/>
        </a:defRPr>
      </a:lvl3pPr>
      <a:lvl4pPr marL="1600200" indent="-228600" algn="l" rtl="0" eaLnBrk="0" fontAlgn="base" hangingPunct="0">
        <a:spcBef>
          <a:spcPct val="20000"/>
        </a:spcBef>
        <a:spcAft>
          <a:spcPct val="0"/>
        </a:spcAft>
        <a:buChar char="–"/>
        <a:defRPr kumimoji="1" sz="2000">
          <a:solidFill>
            <a:schemeClr val="tx1"/>
          </a:solidFill>
          <a:latin typeface="+mn-lt"/>
          <a:ea typeface="PMingLiU" panose="02020500000000000000" pitchFamily="18" charset="-120"/>
        </a:defRPr>
      </a:lvl4pPr>
      <a:lvl5pPr marL="2057400" indent="-228600" algn="l" rtl="0" eaLnBrk="0" fontAlgn="base" hangingPunct="0">
        <a:spcBef>
          <a:spcPct val="20000"/>
        </a:spcBef>
        <a:spcAft>
          <a:spcPct val="0"/>
        </a:spcAft>
        <a:buChar char="»"/>
        <a:defRPr kumimoji="1" sz="2000">
          <a:solidFill>
            <a:schemeClr val="tx1"/>
          </a:solidFill>
          <a:latin typeface="+mn-lt"/>
          <a:ea typeface="PMingLiU" panose="02020500000000000000" pitchFamily="18" charset="-120"/>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71110-BFCF-5134-0F03-701523D62C42}"/>
              </a:ext>
            </a:extLst>
          </p:cNvPr>
          <p:cNvSpPr>
            <a:spLocks noGrp="1"/>
          </p:cNvSpPr>
          <p:nvPr>
            <p:ph type="ctrTitle"/>
          </p:nvPr>
        </p:nvSpPr>
        <p:spPr>
          <a:effectLst>
            <a:outerShdw dist="50800" dir="3000000" algn="ctr" rotWithShape="0">
              <a:schemeClr val="tx1"/>
            </a:outerShdw>
          </a:effectLst>
        </p:spPr>
        <p:txBody>
          <a:bodyPr/>
          <a:lstStyle/>
          <a:p>
            <a:r>
              <a:rPr lang="zh-CN" altLang="en-US" sz="6600" b="1" dirty="0">
                <a:solidFill>
                  <a:srgbClr val="FFFF00"/>
                </a:solidFill>
                <a:latin typeface="Calibri" panose="020F0502020204030204" pitchFamily="34" charset="0"/>
                <a:ea typeface="KaiTi" panose="02010609060101010101" pitchFamily="49" charset="-122"/>
                <a:cs typeface="Calibri" panose="020F0502020204030204" pitchFamily="34" charset="0"/>
              </a:rPr>
              <a:t>末世的光景</a:t>
            </a:r>
            <a:br>
              <a:rPr lang="en-US" altLang="zh-CN" sz="6600" b="1" dirty="0">
                <a:solidFill>
                  <a:srgbClr val="FFFF00"/>
                </a:solidFill>
                <a:latin typeface="Calibri" panose="020F0502020204030204" pitchFamily="34" charset="0"/>
                <a:ea typeface="Calibri" panose="020F0502020204030204" pitchFamily="34" charset="0"/>
                <a:cs typeface="Calibri" panose="020F0502020204030204" pitchFamily="34" charset="0"/>
              </a:rPr>
            </a:br>
            <a:r>
              <a:rPr lang="en-US" altLang="zh-TW" sz="4000"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zh-TW" altLang="en-US" sz="4000" dirty="0">
                <a:solidFill>
                  <a:schemeClr val="bg1"/>
                </a:solidFill>
                <a:latin typeface="Calibri" panose="020F0502020204030204" pitchFamily="34" charset="0"/>
                <a:ea typeface="KaiTi" panose="02010609060101010101" pitchFamily="49" charset="-122"/>
                <a:cs typeface="Calibri" panose="020F0502020204030204" pitchFamily="34" charset="0"/>
              </a:rPr>
              <a:t>提摩太後書</a:t>
            </a:r>
            <a:r>
              <a:rPr lang="en-US" altLang="zh-TW" sz="4000" dirty="0">
                <a:solidFill>
                  <a:schemeClr val="bg1"/>
                </a:solidFill>
                <a:latin typeface="Calibri" panose="020F0502020204030204" pitchFamily="34" charset="0"/>
                <a:ea typeface="Calibri" panose="020F0502020204030204" pitchFamily="34" charset="0"/>
                <a:cs typeface="Calibri" panose="020F0502020204030204" pitchFamily="34" charset="0"/>
              </a:rPr>
              <a:t>3:1-9)</a:t>
            </a:r>
            <a:endParaRPr lang="en-US" sz="6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3612469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0" fill="hold"/>
                                        <p:tgtEl>
                                          <p:spTgt spid="2"/>
                                        </p:tgtEl>
                                        <p:attrNameLst>
                                          <p:attrName>ppt_w</p:attrName>
                                        </p:attrNameLst>
                                      </p:cBhvr>
                                      <p:tavLst>
                                        <p:tav tm="0">
                                          <p:val>
                                            <p:fltVal val="0"/>
                                          </p:val>
                                        </p:tav>
                                        <p:tav tm="100000">
                                          <p:val>
                                            <p:strVal val="#ppt_w"/>
                                          </p:val>
                                        </p:tav>
                                      </p:tavLst>
                                    </p:anim>
                                    <p:anim calcmode="lin" valueType="num">
                                      <p:cBhvr>
                                        <p:cTn id="8" dur="2500" fill="hold"/>
                                        <p:tgtEl>
                                          <p:spTgt spid="2"/>
                                        </p:tgtEl>
                                        <p:attrNameLst>
                                          <p:attrName>ppt_h</p:attrName>
                                        </p:attrNameLst>
                                      </p:cBhvr>
                                      <p:tavLst>
                                        <p:tav tm="0">
                                          <p:val>
                                            <p:fltVal val="0"/>
                                          </p:val>
                                        </p:tav>
                                        <p:tav tm="100000">
                                          <p:val>
                                            <p:strVal val="#ppt_h"/>
                                          </p:val>
                                        </p:tav>
                                      </p:tavLst>
                                    </p:anim>
                                    <p:animEffect transition="in" filter="fade">
                                      <p:cBhvr>
                                        <p:cTn id="9" dur="2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a:extLst>
              <a:ext uri="{FF2B5EF4-FFF2-40B4-BE49-F238E27FC236}">
                <a16:creationId xmlns:a16="http://schemas.microsoft.com/office/drawing/2014/main" id="{640C7221-FC97-40E9-B09A-74A0A28C8C54}"/>
              </a:ext>
            </a:extLst>
          </p:cNvPr>
          <p:cNvSpPr>
            <a:spLocks noGrp="1" noChangeArrowheads="1"/>
          </p:cNvSpPr>
          <p:nvPr>
            <p:ph type="body" idx="1"/>
          </p:nvPr>
        </p:nvSpPr>
        <p:spPr>
          <a:xfrm>
            <a:off x="152400" y="0"/>
            <a:ext cx="11887200" cy="5638800"/>
          </a:xfrm>
          <a:effectLst/>
        </p:spPr>
        <p:txBody>
          <a:bodyPr/>
          <a:lstStyle/>
          <a:p>
            <a:pPr marL="0" indent="0" eaLnBrk="1" hangingPunct="1">
              <a:spcBef>
                <a:spcPct val="0"/>
              </a:spcBef>
              <a:spcAft>
                <a:spcPts val="0"/>
              </a:spcAft>
              <a:buNone/>
              <a:tabLst>
                <a:tab pos="1143000" algn="l"/>
                <a:tab pos="4232275" algn="l"/>
              </a:tabLst>
              <a:defRPr/>
            </a:pPr>
            <a:r>
              <a:rPr lang="en-US" altLang="zh-CN" sz="4000" b="1" baseline="30000" dirty="0">
                <a:solidFill>
                  <a:srgbClr val="FFFF00"/>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1</a:t>
            </a:r>
            <a:r>
              <a:rPr lang="zh-CN"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你</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該知道</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末世必有危險的日子來到</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TW" sz="4000" b="1" baseline="30000" dirty="0">
                <a:solidFill>
                  <a:srgbClr val="FFFF00"/>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2</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因為那時人要專顧自己</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貪愛錢財</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自誇</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狂傲</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謗讟</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違背父母</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忘恩負義</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心不聖潔</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TW" sz="4000" b="1" baseline="30000" dirty="0">
                <a:solidFill>
                  <a:srgbClr val="FFFF00"/>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3</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無親情</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不解怨</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好說讒言</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不能自約</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性情兄暴</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不愛良善</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TW" sz="4000" b="1" baseline="30000" dirty="0">
                <a:solidFill>
                  <a:srgbClr val="FFFF00"/>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4</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賣主賣友</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任意妄為</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自高自大</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愛宴樂</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不愛神</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TW" sz="4000" b="1" baseline="30000" dirty="0">
                <a:solidFill>
                  <a:srgbClr val="FFFF00"/>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5</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有敬虔的外貌</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卻背了敬虔的實意</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這等人妳要躲開</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TW" sz="4000" b="1" baseline="30000" dirty="0">
                <a:solidFill>
                  <a:srgbClr val="FFFF00"/>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6</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那偷進人家</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牢籠無知婦女的</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正是這等人</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這些婦女擔負罪惡</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被各樣的私欲引誘</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TW" sz="4000" b="1" baseline="30000" dirty="0">
                <a:solidFill>
                  <a:srgbClr val="FFFF00"/>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7</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常常學習</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終久不能明白真道</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TW" sz="4000" b="1" baseline="30000" dirty="0">
                <a:solidFill>
                  <a:srgbClr val="FFFF00"/>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8</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從前雅尼和佯庇怎樣敵擋摩西</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這等人也怎樣敵擋真道</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他們的心地壞了</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在真道上是可廢棄的</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TW" sz="4000" b="1" baseline="30000" dirty="0">
                <a:solidFill>
                  <a:srgbClr val="FFFF00"/>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9</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然而他們不能再這樣敵擋</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因為他們的愚味必在眾人面前顯露出來</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像那二人</a:t>
            </a:r>
            <a:r>
              <a:rPr lang="zh-CN"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a:t>
            </a:r>
            <a:r>
              <a:rPr lang="zh-TW" altLang="en-US"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樣</a:t>
            </a:r>
            <a:r>
              <a:rPr lang="en-US" altLang="zh-TW" sz="40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endParaRPr lang="en-US" altLang="zh-TW" sz="4400" i="1" dirty="0">
              <a:solidFill>
                <a:schemeClr val="bg1"/>
              </a:solidFill>
              <a:latin typeface="Calibri" panose="020F0502020204030204" pitchFamily="34" charset="0"/>
              <a:ea typeface="DFKai-SB" panose="03000509000000000000" pitchFamily="65" charset="-120"/>
              <a:cs typeface="Calibri" pitchFamily="34" charset="0"/>
            </a:endParaRPr>
          </a:p>
        </p:txBody>
      </p:sp>
    </p:spTree>
    <p:extLst>
      <p:ext uri="{BB962C8B-B14F-4D97-AF65-F5344CB8AC3E}">
        <p14:creationId xmlns:p14="http://schemas.microsoft.com/office/powerpoint/2010/main" val="1834917162"/>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36203-F9BF-5414-3F50-059BDCDF2C9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325E759-9F74-A54E-C9C3-C4AF352D26F7}"/>
              </a:ext>
            </a:extLst>
          </p:cNvPr>
          <p:cNvSpPr/>
          <p:nvPr/>
        </p:nvSpPr>
        <p:spPr>
          <a:xfrm>
            <a:off x="152400" y="0"/>
            <a:ext cx="11887200" cy="5786199"/>
          </a:xfrm>
          <a:prstGeom prst="rect">
            <a:avLst/>
          </a:prstGeom>
        </p:spPr>
        <p:txBody>
          <a:bodyPr wrap="square">
            <a:spAutoFit/>
          </a:bodyPr>
          <a:lstStyle/>
          <a:p>
            <a:pPr marL="457200" indent="-457200">
              <a:spcBef>
                <a:spcPts val="0"/>
              </a:spcBef>
              <a:spcAft>
                <a:spcPts val="600"/>
              </a:spcAft>
              <a:tabLst>
                <a:tab pos="682625" algn="l"/>
                <a:tab pos="2509838" algn="l"/>
                <a:tab pos="4800600" algn="l"/>
                <a:tab pos="6858000" algn="l"/>
              </a:tabLst>
              <a:defRPr/>
            </a:pPr>
            <a:r>
              <a:rPr lang="zh-CN" altLang="en-US" sz="40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引言</a:t>
            </a:r>
            <a:endParaRPr lang="en-US" altLang="zh-CN" sz="4000" b="1" dirty="0">
              <a:solidFill>
                <a:srgbClr val="FFFF00"/>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tabLst>
                <a:tab pos="682625" algn="l"/>
                <a:tab pos="2509838" algn="l"/>
                <a:tab pos="4800600" algn="l"/>
                <a:tab pos="6858000" algn="l"/>
              </a:tabLst>
              <a:defRPr/>
            </a:pP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提摩太後書是保羅的最後</a:t>
            </a:r>
            <a:r>
              <a:rPr lang="zh-CN"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封書信</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可以說是保羅的遺囑</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他在其中回顧過去</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分析現在</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預期未來</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提供了安慰</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鼓勵與警言</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特別預言未來將要有的背道</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假意相信</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以及屬靈欺騙的光景</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a:spcBef>
                <a:spcPts val="0"/>
              </a:spcBef>
              <a:spcAft>
                <a:spcPts val="600"/>
              </a:spcAft>
              <a:tabLst>
                <a:tab pos="682625" algn="l"/>
                <a:tab pos="2509838" algn="l"/>
                <a:tab pos="4800600" algn="l"/>
                <a:tab pos="6858000" algn="l"/>
              </a:tabLst>
              <a:defRPr/>
            </a:pP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保羅知道他在地上的年日即將終</a:t>
            </a:r>
            <a:r>
              <a:rPr lang="zh-CN"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止</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在他卸下重擔之前</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他想挑戰並鼓勵提摩太</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讓他</a:t>
            </a:r>
            <a:r>
              <a:rPr lang="zh-CN"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能</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面對</a:t>
            </a:r>
            <a:r>
              <a:rPr lang="zh-CN"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在</a:t>
            </a:r>
            <a:r>
              <a:rPr lang="zh-TW" altLang="en-US" sz="4000" u="sng"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以弗所</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事奉</a:t>
            </a:r>
            <a:r>
              <a:rPr lang="zh-CN"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上</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的困難</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盡管保羅處於嚴酷的環境</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但這封鼓勵的書信勸勉提摩太要站立得穩</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以完成神所托付的任務</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p:txBody>
      </p:sp>
    </p:spTree>
    <p:extLst>
      <p:ext uri="{BB962C8B-B14F-4D97-AF65-F5344CB8AC3E}">
        <p14:creationId xmlns:p14="http://schemas.microsoft.com/office/powerpoint/2010/main" val="16549521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left)">
                                      <p:cBhvr>
                                        <p:cTn id="7" dur="10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left)">
                                      <p:cBhvr>
                                        <p:cTn id="12"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B1CFE05-3823-4771-A8E7-17072E29EB9A}"/>
              </a:ext>
            </a:extLst>
          </p:cNvPr>
          <p:cNvSpPr/>
          <p:nvPr/>
        </p:nvSpPr>
        <p:spPr>
          <a:xfrm>
            <a:off x="152400" y="0"/>
            <a:ext cx="11887200" cy="4555093"/>
          </a:xfrm>
          <a:prstGeom prst="rect">
            <a:avLst/>
          </a:prstGeom>
        </p:spPr>
        <p:txBody>
          <a:bodyPr wrap="square">
            <a:spAutoFit/>
          </a:bodyPr>
          <a:lstStyle/>
          <a:p>
            <a:pPr marL="457200" indent="-457200">
              <a:spcBef>
                <a:spcPts val="0"/>
              </a:spcBef>
              <a:spcAft>
                <a:spcPts val="600"/>
              </a:spcAft>
              <a:tabLst>
                <a:tab pos="682625" algn="l"/>
                <a:tab pos="2509838" algn="l"/>
                <a:tab pos="4800600" algn="l"/>
                <a:tab pos="6858000" algn="l"/>
              </a:tabLst>
              <a:defRPr/>
            </a:pPr>
            <a:r>
              <a:rPr lang="zh-CN" altLang="en-US" sz="40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引言</a:t>
            </a:r>
            <a:endParaRPr lang="en-US" altLang="zh-CN" sz="4000" b="1" dirty="0">
              <a:solidFill>
                <a:srgbClr val="FFFF00"/>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600"/>
              </a:spcAft>
              <a:tabLst>
                <a:tab pos="682625" algn="l"/>
                <a:tab pos="2509838" algn="l"/>
                <a:tab pos="4800600" algn="l"/>
                <a:tab pos="6858000" algn="l"/>
              </a:tabLst>
              <a:defRPr/>
            </a:pP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在</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1-2</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章裏</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保羅鼓勵提摩太要挑旺恩賜</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效法使徒為福音受苦</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做基督的精兵與無愧的工人</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按正意分解真理</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識破異端的危險</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更要聖潔自重</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逃避私欲</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而且提醒他</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這過程不會是</a:t>
            </a:r>
            <a:r>
              <a:rPr lang="zh-CN"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帆風順</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a:spcBef>
                <a:spcPts val="0"/>
              </a:spcBef>
              <a:spcAft>
                <a:spcPts val="600"/>
              </a:spcAft>
              <a:tabLst>
                <a:tab pos="682625" algn="l"/>
                <a:tab pos="2509838" algn="l"/>
                <a:tab pos="4800600" algn="l"/>
                <a:tab pos="6858000" algn="l"/>
              </a:tabLst>
              <a:defRPr/>
            </a:pP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今天的這</a:t>
            </a:r>
            <a:r>
              <a:rPr lang="zh-CN"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段經文是特別預先警告提摩太</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在末世時</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他</a:t>
            </a:r>
            <a:r>
              <a:rPr lang="zh-TW" altLang="en-US"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將會面對的各樣困難與挑戰</a:t>
            </a:r>
            <a:r>
              <a:rPr lang="en-US" altLang="zh-TW"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endParaRPr lang="en-US" altLang="zh-CN" sz="4000" kern="0" dirty="0">
              <a:solidFill>
                <a:srgbClr val="FFFFFF"/>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p:txBody>
      </p:sp>
    </p:spTree>
    <p:extLst>
      <p:ext uri="{BB962C8B-B14F-4D97-AF65-F5344CB8AC3E}">
        <p14:creationId xmlns:p14="http://schemas.microsoft.com/office/powerpoint/2010/main" val="20286614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left)">
                                      <p:cBhvr>
                                        <p:cTn id="7" dur="10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left)">
                                      <p:cBhvr>
                                        <p:cTn id="12"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D778E-4C68-E294-6251-F4B3677DA40A}"/>
            </a:ext>
          </a:extLst>
        </p:cNvPr>
        <p:cNvGrpSpPr/>
        <p:nvPr/>
      </p:nvGrpSpPr>
      <p:grpSpPr>
        <a:xfrm>
          <a:off x="0" y="0"/>
          <a:ext cx="0" cy="0"/>
          <a:chOff x="0" y="0"/>
          <a:chExt cx="0" cy="0"/>
        </a:xfrm>
      </p:grpSpPr>
      <p:sp>
        <p:nvSpPr>
          <p:cNvPr id="637954" name="Rectangle 2">
            <a:extLst>
              <a:ext uri="{FF2B5EF4-FFF2-40B4-BE49-F238E27FC236}">
                <a16:creationId xmlns:a16="http://schemas.microsoft.com/office/drawing/2014/main" id="{2FD759A1-3B0F-CD5F-68DC-4F1B9227A32A}"/>
              </a:ext>
            </a:extLst>
          </p:cNvPr>
          <p:cNvSpPr>
            <a:spLocks noGrp="1" noChangeArrowheads="1"/>
          </p:cNvSpPr>
          <p:nvPr>
            <p:ph type="body" idx="4294967295"/>
          </p:nvPr>
        </p:nvSpPr>
        <p:spPr>
          <a:xfrm>
            <a:off x="76200" y="76200"/>
            <a:ext cx="12115800" cy="5943600"/>
          </a:xfrm>
        </p:spPr>
        <p:txBody>
          <a:bodyPr/>
          <a:lstStyle/>
          <a:p>
            <a:pPr marL="0" indent="0">
              <a:lnSpc>
                <a:spcPts val="5000"/>
              </a:lnSpc>
              <a:spcBef>
                <a:spcPts val="0"/>
              </a:spcBef>
              <a:spcAft>
                <a:spcPts val="600"/>
              </a:spcAft>
              <a:buNone/>
              <a:tabLst>
                <a:tab pos="1143000" algn="l"/>
                <a:tab pos="5037138" algn="l"/>
              </a:tabLst>
              <a:defRPr/>
            </a:pPr>
            <a:r>
              <a:rPr lang="zh-CN" altLang="en-US" sz="40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主题</a:t>
            </a:r>
            <a:endParaRPr lang="en-US" altLang="zh-CN" sz="4000" b="1" dirty="0">
              <a:solidFill>
                <a:srgbClr val="FFFF00"/>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endParaRPr>
          </a:p>
          <a:p>
            <a:pPr marL="0" indent="0">
              <a:lnSpc>
                <a:spcPts val="5000"/>
              </a:lnSpc>
              <a:spcBef>
                <a:spcPts val="0"/>
              </a:spcBef>
              <a:spcAft>
                <a:spcPts val="600"/>
              </a:spcAft>
              <a:buNone/>
              <a:tabLst>
                <a:tab pos="684213" algn="l"/>
                <a:tab pos="1376363" algn="l"/>
                <a:tab pos="5037138"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a:t>
            </a:r>
            <a:r>
              <a:rPr lang="zh-TW" altLang="en-US"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應當未雨綢繆 </a:t>
            </a:r>
            <a:r>
              <a:rPr lang="en-US" altLang="zh-TW"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(v.1)</a:t>
            </a:r>
          </a:p>
          <a:p>
            <a:pPr marL="0" indent="0">
              <a:lnSpc>
                <a:spcPts val="5000"/>
              </a:lnSpc>
              <a:spcBef>
                <a:spcPts val="0"/>
              </a:spcBef>
              <a:spcAft>
                <a:spcPts val="600"/>
              </a:spcAft>
              <a:buNone/>
              <a:tabLst>
                <a:tab pos="684213" algn="l"/>
                <a:tab pos="1376363" algn="l"/>
                <a:tab pos="5037138" algn="l"/>
              </a:tabLst>
              <a:defRPr/>
            </a:pPr>
            <a:r>
              <a:rPr lang="en-US" altLang="zh-TW"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二	末世人的光景 </a:t>
            </a:r>
            <a:r>
              <a:rPr lang="en-US" altLang="zh-TW"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(v.2-9)</a:t>
            </a:r>
          </a:p>
          <a:p>
            <a:pPr marL="0" indent="0">
              <a:lnSpc>
                <a:spcPts val="5000"/>
              </a:lnSpc>
              <a:spcBef>
                <a:spcPts val="0"/>
              </a:spcBef>
              <a:spcAft>
                <a:spcPts val="600"/>
              </a:spcAft>
              <a:buNone/>
              <a:tabLst>
                <a:tab pos="684213" algn="l"/>
                <a:tab pos="1376363" algn="l"/>
                <a:tab pos="5037138" algn="l"/>
              </a:tabLst>
              <a:defRPr/>
            </a:pPr>
            <a:r>
              <a:rPr lang="en-US" altLang="zh-TW"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三	經常嚴陣以待 </a:t>
            </a:r>
            <a:r>
              <a:rPr lang="en-US" altLang="zh-TW"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(v.8-9)</a:t>
            </a:r>
            <a:endParaRPr lang="en-US" altLang="zh-CN" sz="40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03588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7954">
                                            <p:txEl>
                                              <p:pRg st="1" end="1"/>
                                            </p:txEl>
                                          </p:spTgt>
                                        </p:tgtEl>
                                        <p:attrNameLst>
                                          <p:attrName>style.visibility</p:attrName>
                                        </p:attrNameLst>
                                      </p:cBhvr>
                                      <p:to>
                                        <p:strVal val="visible"/>
                                      </p:to>
                                    </p:set>
                                    <p:animEffect transition="in" filter="wipe(left)">
                                      <p:cBhvr>
                                        <p:cTn id="7" dur="1000"/>
                                        <p:tgtEl>
                                          <p:spTgt spid="637954">
                                            <p:txEl>
                                              <p:pRg st="1" end="1"/>
                                            </p:txEl>
                                          </p:spTgt>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37954">
                                            <p:txEl>
                                              <p:pRg st="2" end="2"/>
                                            </p:txEl>
                                          </p:spTgt>
                                        </p:tgtEl>
                                        <p:attrNameLst>
                                          <p:attrName>style.visibility</p:attrName>
                                        </p:attrNameLst>
                                      </p:cBhvr>
                                      <p:to>
                                        <p:strVal val="visible"/>
                                      </p:to>
                                    </p:set>
                                    <p:animEffect transition="in" filter="wipe(left)">
                                      <p:cBhvr>
                                        <p:cTn id="11" dur="1000"/>
                                        <p:tgtEl>
                                          <p:spTgt spid="637954">
                                            <p:txEl>
                                              <p:pRg st="2" end="2"/>
                                            </p:txEl>
                                          </p:spTgt>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637954">
                                            <p:txEl>
                                              <p:pRg st="3" end="3"/>
                                            </p:txEl>
                                          </p:spTgt>
                                        </p:tgtEl>
                                        <p:attrNameLst>
                                          <p:attrName>style.visibility</p:attrName>
                                        </p:attrNameLst>
                                      </p:cBhvr>
                                      <p:to>
                                        <p:strVal val="visible"/>
                                      </p:to>
                                    </p:set>
                                    <p:animEffect transition="in" filter="wipe(left)">
                                      <p:cBhvr>
                                        <p:cTn id="15" dur="1000"/>
                                        <p:tgtEl>
                                          <p:spTgt spid="63795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EBE02-D648-08D0-34B2-5A2C2ABDF4F5}"/>
            </a:ext>
          </a:extLst>
        </p:cNvPr>
        <p:cNvGrpSpPr/>
        <p:nvPr/>
      </p:nvGrpSpPr>
      <p:grpSpPr>
        <a:xfrm>
          <a:off x="0" y="0"/>
          <a:ext cx="0" cy="0"/>
          <a:chOff x="0" y="0"/>
          <a:chExt cx="0" cy="0"/>
        </a:xfrm>
      </p:grpSpPr>
      <p:sp>
        <p:nvSpPr>
          <p:cNvPr id="637954" name="Rectangle 2">
            <a:extLst>
              <a:ext uri="{FF2B5EF4-FFF2-40B4-BE49-F238E27FC236}">
                <a16:creationId xmlns:a16="http://schemas.microsoft.com/office/drawing/2014/main" id="{AB3DDC2D-8B14-3023-D1A7-8FE2752C55BC}"/>
              </a:ext>
            </a:extLst>
          </p:cNvPr>
          <p:cNvSpPr>
            <a:spLocks noGrp="1" noChangeArrowheads="1"/>
          </p:cNvSpPr>
          <p:nvPr>
            <p:ph type="body" idx="4294967295"/>
          </p:nvPr>
        </p:nvSpPr>
        <p:spPr>
          <a:xfrm>
            <a:off x="76200" y="0"/>
            <a:ext cx="12115800" cy="6781800"/>
          </a:xfrm>
        </p:spPr>
        <p:txBody>
          <a:bodyPr/>
          <a:lstStyle/>
          <a:p>
            <a:pPr marL="0" indent="0">
              <a:lnSpc>
                <a:spcPts val="5000"/>
              </a:lnSpc>
              <a:spcBef>
                <a:spcPts val="0"/>
              </a:spcBef>
              <a:spcAft>
                <a:spcPts val="0"/>
              </a:spcAft>
              <a:buNone/>
              <a:tabLst>
                <a:tab pos="684213" algn="l"/>
                <a:tab pos="1376363" algn="l"/>
                <a:tab pos="5037138" algn="l"/>
              </a:tabLst>
              <a:defRPr/>
            </a:pPr>
            <a:r>
              <a:rPr lang="zh-CN" altLang="en-US"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	应当未雨绸缪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(v.1)</a:t>
            </a:r>
          </a:p>
          <a:p>
            <a:pPr marL="0" indent="0">
              <a:lnSpc>
                <a:spcPts val="5000"/>
              </a:lnSpc>
              <a:spcBef>
                <a:spcPts val="0"/>
              </a:spcBef>
              <a:spcAft>
                <a:spcPts val="600"/>
              </a:spcAft>
              <a:buNone/>
              <a:tabLst>
                <a:tab pos="514350" algn="l"/>
                <a:tab pos="1143000" algn="l"/>
                <a:tab pos="5037138" algn="l"/>
              </a:tabLst>
              <a:defRPr/>
            </a:pPr>
            <a:r>
              <a:rPr lang="en-US" altLang="zh-CN" sz="3600" b="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	</a:t>
            </a:r>
            <a:r>
              <a:rPr lang="zh-CN" altLang="en-US" sz="3600" b="1"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你</a:t>
            </a:r>
            <a:r>
              <a:rPr lang="zh-CN" altLang="en-US" sz="3600" b="1" i="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该</a:t>
            </a:r>
            <a:r>
              <a:rPr lang="zh-CN" altLang="en-US" sz="3600" b="1"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知道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(v.1a)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You got to know what is going on!</a:t>
            </a:r>
          </a:p>
          <a:p>
            <a:pPr marL="0" indent="0">
              <a:lnSpc>
                <a:spcPts val="5000"/>
              </a:lnSpc>
              <a:spcBef>
                <a:spcPts val="0"/>
              </a:spcBef>
              <a:spcAft>
                <a:spcPts val="600"/>
              </a:spcAft>
              <a:buNone/>
              <a:tabLst>
                <a:tab pos="514350" algn="l"/>
                <a:tab pos="1143000" algn="l"/>
                <a:tab pos="5037138"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1.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知道 </a:t>
            </a:r>
            <a:r>
              <a:rPr lang="en-US" altLang="zh-CN" sz="3600" dirty="0" err="1">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γίνωσκε</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深度的认识</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不是道听途说的皮毛消息</a:t>
            </a:r>
          </a:p>
          <a:p>
            <a:pPr marL="0" indent="0">
              <a:lnSpc>
                <a:spcPts val="5000"/>
              </a:lnSpc>
              <a:spcBef>
                <a:spcPts val="0"/>
              </a:spcBef>
              <a:spcAft>
                <a:spcPts val="600"/>
              </a:spcAft>
              <a:buNone/>
              <a:tabLst>
                <a:tab pos="514350" algn="l"/>
                <a:tab pos="1143000" algn="l"/>
                <a:tab pos="5037138"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2.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知识就是权能</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(knowledge is power).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无知</a:t>
            </a:r>
            <a:r>
              <a:rPr lang="zh-CN" altLang="en-US"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sym typeface="Wingdings" panose="05000000000000000000" pitchFamily="2" charset="2"/>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落入危险中</a:t>
            </a:r>
          </a:p>
          <a:p>
            <a:pPr marL="0" indent="0">
              <a:lnSpc>
                <a:spcPts val="5000"/>
              </a:lnSpc>
              <a:spcBef>
                <a:spcPts val="0"/>
              </a:spcBef>
              <a:spcAft>
                <a:spcPts val="0"/>
              </a:spcAft>
              <a:buNone/>
              <a:tabLst>
                <a:tab pos="514350" algn="l"/>
                <a:tab pos="1143000" algn="l"/>
                <a:tab pos="5037138"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3.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你不可能</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也不必什么</a:t>
            </a:r>
            <a:r>
              <a:rPr lang="zh-CN" altLang="en-US" sz="3600" b="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都</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知道</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p>
          <a:p>
            <a:pPr marL="0" indent="0">
              <a:lnSpc>
                <a:spcPts val="5000"/>
              </a:lnSpc>
              <a:spcBef>
                <a:spcPts val="0"/>
              </a:spcBef>
              <a:spcAft>
                <a:spcPts val="0"/>
              </a:spcAft>
              <a:buNone/>
              <a:tabLst>
                <a:tab pos="514350" algn="l"/>
                <a:tab pos="1143000" algn="l"/>
                <a:tab pos="5037138"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但要靠神所赐的聪明智慧经常警醒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(be alert)</a:t>
            </a:r>
          </a:p>
          <a:p>
            <a:pPr marL="0" indent="0">
              <a:lnSpc>
                <a:spcPts val="5000"/>
              </a:lnSpc>
              <a:spcBef>
                <a:spcPts val="0"/>
              </a:spcBef>
              <a:spcAft>
                <a:spcPts val="600"/>
              </a:spcAft>
              <a:buNone/>
              <a:tabLst>
                <a:tab pos="514350" algn="l"/>
                <a:tab pos="1143000" algn="l"/>
                <a:tab pos="5037138"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知道</a:t>
            </a:r>
            <a:r>
              <a:rPr lang="zh-CN" altLang="en-US" sz="3600" b="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应该</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知道的事</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才能够未雨绸缪</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a:lnSpc>
                <a:spcPts val="5000"/>
              </a:lnSpc>
              <a:spcBef>
                <a:spcPts val="0"/>
              </a:spcBef>
              <a:spcAft>
                <a:spcPts val="0"/>
              </a:spcAft>
              <a:buNone/>
              <a:tabLst>
                <a:tab pos="514350" algn="l"/>
                <a:tab pos="1143000" algn="l"/>
                <a:tab pos="5037138"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可惜我们常花时间在</a:t>
            </a:r>
            <a:r>
              <a:rPr lang="zh-CN" altLang="en-US" sz="3600"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不必</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或</a:t>
            </a:r>
            <a:r>
              <a:rPr lang="zh-CN" altLang="en-US" sz="3600"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不该</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知道的事上</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使我们</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5000"/>
              </a:lnSpc>
              <a:spcBef>
                <a:spcPts val="0"/>
              </a:spcBef>
              <a:spcAft>
                <a:spcPts val="0"/>
              </a:spcAft>
              <a:buNone/>
              <a:tabLst>
                <a:tab pos="514350" algn="l"/>
                <a:tab pos="1143000" algn="l"/>
                <a:tab pos="5037138"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不仅浪费了宝贵的时间与精力</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而且失去了焦点</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p:txBody>
      </p:sp>
    </p:spTree>
    <p:extLst>
      <p:ext uri="{BB962C8B-B14F-4D97-AF65-F5344CB8AC3E}">
        <p14:creationId xmlns:p14="http://schemas.microsoft.com/office/powerpoint/2010/main" val="32396889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37954">
                                            <p:txEl>
                                              <p:pRg st="1" end="1"/>
                                            </p:txEl>
                                          </p:spTgt>
                                        </p:tgtEl>
                                        <p:attrNameLst>
                                          <p:attrName>style.visibility</p:attrName>
                                        </p:attrNameLst>
                                      </p:cBhvr>
                                      <p:to>
                                        <p:strVal val="visible"/>
                                      </p:to>
                                    </p:set>
                                    <p:animEffect transition="in" filter="wipe(left)">
                                      <p:cBhvr>
                                        <p:cTn id="7" dur="1000"/>
                                        <p:tgtEl>
                                          <p:spTgt spid="63795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37954">
                                            <p:txEl>
                                              <p:pRg st="2" end="2"/>
                                            </p:txEl>
                                          </p:spTgt>
                                        </p:tgtEl>
                                        <p:attrNameLst>
                                          <p:attrName>style.visibility</p:attrName>
                                        </p:attrNameLst>
                                      </p:cBhvr>
                                      <p:to>
                                        <p:strVal val="visible"/>
                                      </p:to>
                                    </p:set>
                                    <p:animEffect transition="in" filter="wipe(left)">
                                      <p:cBhvr>
                                        <p:cTn id="12" dur="1000"/>
                                        <p:tgtEl>
                                          <p:spTgt spid="63795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37954">
                                            <p:txEl>
                                              <p:pRg st="3" end="3"/>
                                            </p:txEl>
                                          </p:spTgt>
                                        </p:tgtEl>
                                        <p:attrNameLst>
                                          <p:attrName>style.visibility</p:attrName>
                                        </p:attrNameLst>
                                      </p:cBhvr>
                                      <p:to>
                                        <p:strVal val="visible"/>
                                      </p:to>
                                    </p:set>
                                    <p:animEffect transition="in" filter="wipe(left)">
                                      <p:cBhvr>
                                        <p:cTn id="17" dur="1000"/>
                                        <p:tgtEl>
                                          <p:spTgt spid="63795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37954">
                                            <p:txEl>
                                              <p:pRg st="4" end="4"/>
                                            </p:txEl>
                                          </p:spTgt>
                                        </p:tgtEl>
                                        <p:attrNameLst>
                                          <p:attrName>style.visibility</p:attrName>
                                        </p:attrNameLst>
                                      </p:cBhvr>
                                      <p:to>
                                        <p:strVal val="visible"/>
                                      </p:to>
                                    </p:set>
                                    <p:animEffect transition="in" filter="wipe(left)">
                                      <p:cBhvr>
                                        <p:cTn id="22" dur="1000"/>
                                        <p:tgtEl>
                                          <p:spTgt spid="63795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637954">
                                            <p:txEl>
                                              <p:pRg st="5" end="5"/>
                                            </p:txEl>
                                          </p:spTgt>
                                        </p:tgtEl>
                                        <p:attrNameLst>
                                          <p:attrName>style.visibility</p:attrName>
                                        </p:attrNameLst>
                                      </p:cBhvr>
                                      <p:to>
                                        <p:strVal val="visible"/>
                                      </p:to>
                                    </p:set>
                                    <p:animEffect transition="in" filter="wipe(left)">
                                      <p:cBhvr>
                                        <p:cTn id="27" dur="1000"/>
                                        <p:tgtEl>
                                          <p:spTgt spid="637954">
                                            <p:txEl>
                                              <p:pRg st="5" end="5"/>
                                            </p:txEl>
                                          </p:spTgt>
                                        </p:tgtEl>
                                      </p:cBhvr>
                                    </p:animEffect>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637954">
                                            <p:txEl>
                                              <p:pRg st="6" end="6"/>
                                            </p:txEl>
                                          </p:spTgt>
                                        </p:tgtEl>
                                        <p:attrNameLst>
                                          <p:attrName>style.visibility</p:attrName>
                                        </p:attrNameLst>
                                      </p:cBhvr>
                                      <p:to>
                                        <p:strVal val="visible"/>
                                      </p:to>
                                    </p:set>
                                    <p:animEffect transition="in" filter="wipe(left)">
                                      <p:cBhvr>
                                        <p:cTn id="31" dur="1000"/>
                                        <p:tgtEl>
                                          <p:spTgt spid="637954">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637954">
                                            <p:txEl>
                                              <p:pRg st="7" end="7"/>
                                            </p:txEl>
                                          </p:spTgt>
                                        </p:tgtEl>
                                        <p:attrNameLst>
                                          <p:attrName>style.visibility</p:attrName>
                                        </p:attrNameLst>
                                      </p:cBhvr>
                                      <p:to>
                                        <p:strVal val="visible"/>
                                      </p:to>
                                    </p:set>
                                    <p:animEffect transition="in" filter="wipe(left)">
                                      <p:cBhvr>
                                        <p:cTn id="36" dur="1000"/>
                                        <p:tgtEl>
                                          <p:spTgt spid="637954">
                                            <p:txEl>
                                              <p:pRg st="7" end="7"/>
                                            </p:txEl>
                                          </p:spTgt>
                                        </p:tgtEl>
                                      </p:cBhvr>
                                    </p:animEffect>
                                  </p:childTnLst>
                                </p:cTn>
                              </p:par>
                            </p:childTnLst>
                          </p:cTn>
                        </p:par>
                        <p:par>
                          <p:cTn id="37" fill="hold">
                            <p:stCondLst>
                              <p:cond delay="1000"/>
                            </p:stCondLst>
                            <p:childTnLst>
                              <p:par>
                                <p:cTn id="38" presetID="22" presetClass="entr" presetSubtype="8" fill="hold" nodeType="afterEffect">
                                  <p:stCondLst>
                                    <p:cond delay="0"/>
                                  </p:stCondLst>
                                  <p:childTnLst>
                                    <p:set>
                                      <p:cBhvr>
                                        <p:cTn id="39" dur="1" fill="hold">
                                          <p:stCondLst>
                                            <p:cond delay="0"/>
                                          </p:stCondLst>
                                        </p:cTn>
                                        <p:tgtEl>
                                          <p:spTgt spid="637954">
                                            <p:txEl>
                                              <p:pRg st="8" end="8"/>
                                            </p:txEl>
                                          </p:spTgt>
                                        </p:tgtEl>
                                        <p:attrNameLst>
                                          <p:attrName>style.visibility</p:attrName>
                                        </p:attrNameLst>
                                      </p:cBhvr>
                                      <p:to>
                                        <p:strVal val="visible"/>
                                      </p:to>
                                    </p:set>
                                    <p:animEffect transition="in" filter="wipe(left)">
                                      <p:cBhvr>
                                        <p:cTn id="40" dur="1000"/>
                                        <p:tgtEl>
                                          <p:spTgt spid="63795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85735-8F3E-AD47-E7F1-DD05F57D79BB}"/>
            </a:ext>
          </a:extLst>
        </p:cNvPr>
        <p:cNvGrpSpPr/>
        <p:nvPr/>
      </p:nvGrpSpPr>
      <p:grpSpPr>
        <a:xfrm>
          <a:off x="0" y="0"/>
          <a:ext cx="0" cy="0"/>
          <a:chOff x="0" y="0"/>
          <a:chExt cx="0" cy="0"/>
        </a:xfrm>
      </p:grpSpPr>
      <p:sp>
        <p:nvSpPr>
          <p:cNvPr id="637954" name="Rectangle 2">
            <a:extLst>
              <a:ext uri="{FF2B5EF4-FFF2-40B4-BE49-F238E27FC236}">
                <a16:creationId xmlns:a16="http://schemas.microsoft.com/office/drawing/2014/main" id="{A97B1A99-B646-95AE-425B-0921CAA24387}"/>
              </a:ext>
            </a:extLst>
          </p:cNvPr>
          <p:cNvSpPr>
            <a:spLocks noGrp="1" noChangeArrowheads="1"/>
          </p:cNvSpPr>
          <p:nvPr>
            <p:ph type="body" idx="4294967295"/>
          </p:nvPr>
        </p:nvSpPr>
        <p:spPr>
          <a:xfrm>
            <a:off x="76200" y="0"/>
            <a:ext cx="12268200" cy="6781800"/>
          </a:xfrm>
        </p:spPr>
        <p:txBody>
          <a:bodyPr/>
          <a:lstStyle/>
          <a:p>
            <a:pPr marL="0" indent="0">
              <a:lnSpc>
                <a:spcPts val="5000"/>
              </a:lnSpc>
              <a:spcBef>
                <a:spcPts val="0"/>
              </a:spcBef>
              <a:spcAft>
                <a:spcPts val="0"/>
              </a:spcAft>
              <a:buNone/>
              <a:tabLst>
                <a:tab pos="684213" algn="l"/>
                <a:tab pos="1376363" algn="l"/>
                <a:tab pos="5037138" algn="l"/>
              </a:tabLst>
              <a:defRPr/>
            </a:pPr>
            <a:r>
              <a:rPr lang="zh-CN" altLang="en-US"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	应当未雨绸缪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(v.1)</a:t>
            </a:r>
          </a:p>
          <a:p>
            <a:pPr marL="0" indent="0">
              <a:lnSpc>
                <a:spcPts val="5000"/>
              </a:lnSpc>
              <a:spcBef>
                <a:spcPts val="0"/>
              </a:spcBef>
              <a:spcAft>
                <a:spcPts val="600"/>
              </a:spcAft>
              <a:buNone/>
              <a:tabLst>
                <a:tab pos="514350" algn="l"/>
                <a:tab pos="1143000" algn="l"/>
                <a:tab pos="5037138" algn="l"/>
              </a:tabLst>
              <a:defRPr/>
            </a:pPr>
            <a:r>
              <a:rPr lang="en-US" altLang="zh-CN" sz="3600" b="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	</a:t>
            </a:r>
            <a:r>
              <a:rPr lang="zh-CN" altLang="en-US" sz="3600" b="1"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你</a:t>
            </a:r>
            <a:r>
              <a:rPr lang="zh-CN" altLang="en-US" sz="3600" b="1" i="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该</a:t>
            </a:r>
            <a:r>
              <a:rPr lang="zh-CN" altLang="en-US" sz="3600" b="1"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知道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(v.1a)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You got to know what is going on!</a:t>
            </a:r>
          </a:p>
          <a:p>
            <a:pPr marL="0" indent="0">
              <a:lnSpc>
                <a:spcPts val="5000"/>
              </a:lnSpc>
              <a:spcBef>
                <a:spcPts val="0"/>
              </a:spcBef>
              <a:spcAft>
                <a:spcPts val="600"/>
              </a:spcAft>
              <a:buNone/>
              <a:tabLst>
                <a:tab pos="514350" algn="l"/>
                <a:tab pos="1143000" algn="l"/>
                <a:tab pos="5037138" algn="l"/>
              </a:tabLst>
              <a:defRPr/>
            </a:pPr>
            <a:r>
              <a:rPr lang="en-US" altLang="zh-CN" sz="3600" b="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B	</a:t>
            </a:r>
            <a:r>
              <a:rPr lang="zh-CN" altLang="en-US" sz="3600" b="1" i="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末世</a:t>
            </a:r>
            <a:r>
              <a:rPr lang="zh-CN" altLang="en-US" sz="3600" b="1"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必有</a:t>
            </a:r>
            <a:r>
              <a:rPr lang="zh-CN" altLang="en-US" sz="3600" b="1" i="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危险的日子</a:t>
            </a:r>
            <a:r>
              <a:rPr lang="zh-CN" altLang="en-US" sz="3600" b="1"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来到</a:t>
            </a:r>
            <a:r>
              <a:rPr lang="en-US" altLang="zh-CN" sz="3600" b="1" i="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(v.1b)</a:t>
            </a:r>
          </a:p>
          <a:p>
            <a:pPr marL="0" indent="0">
              <a:lnSpc>
                <a:spcPts val="5000"/>
              </a:lnSpc>
              <a:spcBef>
                <a:spcPts val="0"/>
              </a:spcBef>
              <a:spcAft>
                <a:spcPts val="600"/>
              </a:spcAft>
              <a:buNone/>
              <a:tabLst>
                <a:tab pos="514350" algn="l"/>
                <a:tab pos="1143000" algn="l"/>
                <a:tab pos="5037138"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1.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末世</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自耶稣道成肉身直到祂再来的这一段时间</a:t>
            </a:r>
          </a:p>
          <a:p>
            <a:pPr marL="0" indent="0">
              <a:lnSpc>
                <a:spcPts val="5000"/>
              </a:lnSpc>
              <a:spcBef>
                <a:spcPts val="0"/>
              </a:spcBef>
              <a:spcAft>
                <a:spcPts val="0"/>
              </a:spcAft>
              <a:buNone/>
              <a:tabLst>
                <a:tab pos="514350" algn="l"/>
                <a:tab pos="1143000" algn="l"/>
                <a:tab pos="5037138"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i="1" spc="-3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i="1" spc="-3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我实</a:t>
            </a:r>
            <a:r>
              <a:rPr lang="en-US" altLang="zh-CN" sz="3600" i="1" spc="-3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i="1" spc="-3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在地告诉你们</a:t>
            </a:r>
            <a:r>
              <a:rPr lang="en-US" altLang="zh-CN" sz="3600" i="1" spc="-3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i="1" spc="-3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时候将到</a:t>
            </a:r>
            <a:r>
              <a:rPr lang="en-US" altLang="zh-CN" sz="3600" i="1" spc="-3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b="1" i="1" u="sng" spc="-3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现在</a:t>
            </a:r>
            <a:r>
              <a:rPr lang="zh-CN" altLang="en-US" sz="3600" i="1" spc="-3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就是了</a:t>
            </a:r>
            <a:r>
              <a:rPr lang="en-US" altLang="zh-CN" sz="3600" i="1" spc="-3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en-US" altLang="zh-CN" sz="3600" spc="-3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t>
            </a:r>
            <a:r>
              <a:rPr lang="zh-CN" altLang="en-US" sz="3600" spc="-3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约</a:t>
            </a:r>
            <a:r>
              <a:rPr lang="en-US" altLang="zh-CN" sz="3600" spc="-3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5:25</a:t>
            </a:r>
            <a:r>
              <a:rPr lang="en-US" altLang="zh-CN" sz="3600" spc="-5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t>
            </a:r>
          </a:p>
          <a:p>
            <a:pPr marL="0" indent="0">
              <a:lnSpc>
                <a:spcPts val="5000"/>
              </a:lnSpc>
              <a:spcBef>
                <a:spcPts val="0"/>
              </a:spcBef>
              <a:spcAft>
                <a:spcPts val="600"/>
              </a:spcAft>
              <a:buNone/>
              <a:tabLst>
                <a:tab pos="514350" algn="l"/>
                <a:tab pos="1143000" algn="l"/>
                <a:tab pos="5037138"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知道了</a:t>
            </a:r>
            <a:r>
              <a:rPr lang="zh-CN" altLang="en-US" sz="3600" b="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该</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做的事</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赶快去做</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不要再拖延了</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0390709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7954">
                                            <p:txEl>
                                              <p:pRg st="2" end="2"/>
                                            </p:txEl>
                                          </p:spTgt>
                                        </p:tgtEl>
                                        <p:attrNameLst>
                                          <p:attrName>style.visibility</p:attrName>
                                        </p:attrNameLst>
                                      </p:cBhvr>
                                      <p:to>
                                        <p:strVal val="visible"/>
                                      </p:to>
                                    </p:set>
                                    <p:animEffect transition="in" filter="wipe(left)">
                                      <p:cBhvr>
                                        <p:cTn id="7" dur="1000"/>
                                        <p:tgtEl>
                                          <p:spTgt spid="63795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37954">
                                            <p:txEl>
                                              <p:pRg st="3" end="3"/>
                                            </p:txEl>
                                          </p:spTgt>
                                        </p:tgtEl>
                                        <p:attrNameLst>
                                          <p:attrName>style.visibility</p:attrName>
                                        </p:attrNameLst>
                                      </p:cBhvr>
                                      <p:to>
                                        <p:strVal val="visible"/>
                                      </p:to>
                                    </p:set>
                                    <p:animEffect transition="in" filter="wipe(left)">
                                      <p:cBhvr>
                                        <p:cTn id="12" dur="1000"/>
                                        <p:tgtEl>
                                          <p:spTgt spid="63795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37954">
                                            <p:txEl>
                                              <p:pRg st="4" end="4"/>
                                            </p:txEl>
                                          </p:spTgt>
                                        </p:tgtEl>
                                        <p:attrNameLst>
                                          <p:attrName>style.visibility</p:attrName>
                                        </p:attrNameLst>
                                      </p:cBhvr>
                                      <p:to>
                                        <p:strVal val="visible"/>
                                      </p:to>
                                    </p:set>
                                    <p:animEffect transition="in" filter="wipe(left)">
                                      <p:cBhvr>
                                        <p:cTn id="17" dur="1000"/>
                                        <p:tgtEl>
                                          <p:spTgt spid="63795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37954">
                                            <p:txEl>
                                              <p:pRg st="5" end="5"/>
                                            </p:txEl>
                                          </p:spTgt>
                                        </p:tgtEl>
                                        <p:attrNameLst>
                                          <p:attrName>style.visibility</p:attrName>
                                        </p:attrNameLst>
                                      </p:cBhvr>
                                      <p:to>
                                        <p:strVal val="visible"/>
                                      </p:to>
                                    </p:set>
                                    <p:animEffect transition="in" filter="wipe(left)">
                                      <p:cBhvr>
                                        <p:cTn id="22" dur="1000"/>
                                        <p:tgtEl>
                                          <p:spTgt spid="63795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B86E1-5B07-5320-A1DA-165EDD889620}"/>
            </a:ext>
          </a:extLst>
        </p:cNvPr>
        <p:cNvGrpSpPr/>
        <p:nvPr/>
      </p:nvGrpSpPr>
      <p:grpSpPr>
        <a:xfrm>
          <a:off x="0" y="0"/>
          <a:ext cx="0" cy="0"/>
          <a:chOff x="0" y="0"/>
          <a:chExt cx="0" cy="0"/>
        </a:xfrm>
      </p:grpSpPr>
      <p:sp>
        <p:nvSpPr>
          <p:cNvPr id="637954" name="Rectangle 2">
            <a:extLst>
              <a:ext uri="{FF2B5EF4-FFF2-40B4-BE49-F238E27FC236}">
                <a16:creationId xmlns:a16="http://schemas.microsoft.com/office/drawing/2014/main" id="{CD3EB703-1A97-431D-7FDA-6D95D7BB6EB3}"/>
              </a:ext>
            </a:extLst>
          </p:cNvPr>
          <p:cNvSpPr>
            <a:spLocks noGrp="1" noChangeArrowheads="1"/>
          </p:cNvSpPr>
          <p:nvPr>
            <p:ph type="body" idx="4294967295"/>
          </p:nvPr>
        </p:nvSpPr>
        <p:spPr>
          <a:xfrm>
            <a:off x="76200" y="0"/>
            <a:ext cx="12268200" cy="6781800"/>
          </a:xfrm>
        </p:spPr>
        <p:txBody>
          <a:bodyPr/>
          <a:lstStyle/>
          <a:p>
            <a:pPr marL="0" indent="0">
              <a:lnSpc>
                <a:spcPts val="5000"/>
              </a:lnSpc>
              <a:spcBef>
                <a:spcPts val="0"/>
              </a:spcBef>
              <a:spcAft>
                <a:spcPts val="0"/>
              </a:spcAft>
              <a:buNone/>
              <a:tabLst>
                <a:tab pos="684213" algn="l"/>
                <a:tab pos="1376363" algn="l"/>
                <a:tab pos="5037138" algn="l"/>
              </a:tabLst>
              <a:defRPr/>
            </a:pPr>
            <a:r>
              <a:rPr lang="zh-CN" altLang="en-US"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	应当未雨绸缪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(v.1)</a:t>
            </a:r>
          </a:p>
          <a:p>
            <a:pPr marL="0" indent="0">
              <a:lnSpc>
                <a:spcPts val="5000"/>
              </a:lnSpc>
              <a:spcBef>
                <a:spcPts val="0"/>
              </a:spcBef>
              <a:spcAft>
                <a:spcPts val="600"/>
              </a:spcAft>
              <a:buNone/>
              <a:tabLst>
                <a:tab pos="514350" algn="l"/>
                <a:tab pos="1143000" algn="l"/>
                <a:tab pos="5037138" algn="l"/>
              </a:tabLst>
              <a:defRPr/>
            </a:pPr>
            <a:r>
              <a:rPr lang="en-US" altLang="zh-CN" sz="3600" b="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	</a:t>
            </a:r>
            <a:r>
              <a:rPr lang="zh-CN" altLang="en-US" sz="3600" b="1"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你</a:t>
            </a:r>
            <a:r>
              <a:rPr lang="zh-CN" altLang="en-US" sz="3600" b="1" i="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该</a:t>
            </a:r>
            <a:r>
              <a:rPr lang="zh-CN" altLang="en-US" sz="3600" b="1"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知道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(v.1a)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You got to know what is going on!</a:t>
            </a:r>
          </a:p>
          <a:p>
            <a:pPr marL="0" indent="0">
              <a:lnSpc>
                <a:spcPts val="5000"/>
              </a:lnSpc>
              <a:spcBef>
                <a:spcPts val="0"/>
              </a:spcBef>
              <a:spcAft>
                <a:spcPts val="600"/>
              </a:spcAft>
              <a:buNone/>
              <a:tabLst>
                <a:tab pos="514350" algn="l"/>
                <a:tab pos="1143000" algn="l"/>
                <a:tab pos="5037138" algn="l"/>
              </a:tabLst>
              <a:defRPr/>
            </a:pPr>
            <a:r>
              <a:rPr lang="en-US" altLang="zh-CN" sz="3600" b="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B	</a:t>
            </a:r>
            <a:r>
              <a:rPr lang="zh-CN" altLang="en-US" sz="3600" b="1" i="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末世</a:t>
            </a:r>
            <a:r>
              <a:rPr lang="zh-CN" altLang="en-US" sz="3600" b="1"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必有</a:t>
            </a:r>
            <a:r>
              <a:rPr lang="zh-CN" altLang="en-US" sz="3600" b="1" i="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危险的日子</a:t>
            </a:r>
            <a:r>
              <a:rPr lang="zh-CN" altLang="en-US" sz="3600" b="1"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来到</a:t>
            </a:r>
            <a:r>
              <a:rPr lang="en-US" altLang="zh-CN" sz="3600" b="1" i="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(v.1b)</a:t>
            </a:r>
          </a:p>
          <a:p>
            <a:pPr marL="0" indent="0">
              <a:lnSpc>
                <a:spcPts val="5000"/>
              </a:lnSpc>
              <a:spcBef>
                <a:spcPts val="0"/>
              </a:spcBef>
              <a:spcAft>
                <a:spcPts val="0"/>
              </a:spcAft>
              <a:buNone/>
              <a:tabLst>
                <a:tab pos="514350" algn="l"/>
                <a:tab pos="1143000" algn="l"/>
                <a:tab pos="5037138"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1.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末世</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自耶稣道成肉身直到祂再来的这一段时间</a:t>
            </a:r>
          </a:p>
          <a:p>
            <a:pPr marL="0" indent="0">
              <a:lnSpc>
                <a:spcPts val="5000"/>
              </a:lnSpc>
              <a:spcBef>
                <a:spcPts val="0"/>
              </a:spcBef>
              <a:spcAft>
                <a:spcPts val="0"/>
              </a:spcAft>
              <a:buNone/>
              <a:tabLst>
                <a:tab pos="514350" algn="l"/>
                <a:tab pos="1143000" algn="l"/>
                <a:tab pos="5037138"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2.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危险的日子</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科技日新月异</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愈来愈厉害</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甚至诡异</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5000"/>
              </a:lnSpc>
              <a:spcBef>
                <a:spcPts val="0"/>
              </a:spcBef>
              <a:spcAft>
                <a:spcPts val="0"/>
              </a:spcAft>
              <a:buNone/>
              <a:tabLst>
                <a:tab pos="514350" algn="l"/>
                <a:tab pos="1143000" algn="l"/>
                <a:tab pos="5037138"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万物的结局近了</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i="1" spc="-8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你们要谨慎自守</a:t>
            </a:r>
            <a:r>
              <a:rPr lang="en-US" altLang="zh-CN" sz="3600" i="1" spc="-8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i="1" spc="-8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警醒祷告</a:t>
            </a:r>
            <a:r>
              <a:rPr lang="en-US" altLang="zh-CN" sz="3600" i="1" spc="-8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en-US" altLang="zh-CN" sz="3600" spc="-8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t>
            </a:r>
            <a:r>
              <a:rPr lang="zh-CN" altLang="en-US" sz="3600" spc="-8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彼前</a:t>
            </a:r>
            <a:r>
              <a:rPr lang="en-US" altLang="zh-CN" sz="3600" spc="-8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4:7)</a:t>
            </a:r>
          </a:p>
          <a:p>
            <a:pPr marL="0" indent="0">
              <a:lnSpc>
                <a:spcPts val="5000"/>
              </a:lnSpc>
              <a:spcBef>
                <a:spcPts val="0"/>
              </a:spcBef>
              <a:spcAft>
                <a:spcPts val="0"/>
              </a:spcAft>
              <a:buNone/>
              <a:tabLst>
                <a:tab pos="514350" algn="l"/>
                <a:tab pos="1143000" algn="l"/>
                <a:tab pos="5037138"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新科技被用做诈骗的工具</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手法日新月异</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层出不穷</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5000"/>
              </a:lnSpc>
              <a:spcBef>
                <a:spcPts val="0"/>
              </a:spcBef>
              <a:spcAft>
                <a:spcPts val="600"/>
              </a:spcAft>
              <a:buNone/>
              <a:tabLst>
                <a:tab pos="514350" algn="l"/>
                <a:tab pos="1425575" algn="l"/>
                <a:tab pos="5037138" algn="l"/>
              </a:tabLst>
              <a:defRPr/>
            </a:pPr>
            <a:r>
              <a:rPr lang="en-US" altLang="zh-CN" sz="3600" i="1" spc="-8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防不胜防</a:t>
            </a:r>
            <a:r>
              <a:rPr lang="en-US" altLang="zh-CN" sz="3600" spc="-8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spc="-8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电脑被骇客锁住</a:t>
            </a:r>
            <a:r>
              <a:rPr lang="en-US" altLang="zh-CN" sz="3600" spc="-8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AI </a:t>
            </a:r>
            <a:r>
              <a:rPr lang="zh-CN" altLang="en-US" sz="3600" spc="-8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的领头羊要求对</a:t>
            </a:r>
            <a:r>
              <a:rPr lang="en-US" altLang="zh-CN" sz="3600" spc="-8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AI</a:t>
            </a:r>
            <a:r>
              <a:rPr lang="zh-CN" altLang="en-US" sz="3600" spc="-8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设限</a:t>
            </a:r>
            <a:r>
              <a:rPr lang="en-US" altLang="zh-CN" sz="3600" spc="-8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a:lnSpc>
                <a:spcPts val="5000"/>
              </a:lnSpc>
              <a:spcBef>
                <a:spcPts val="0"/>
              </a:spcBef>
              <a:spcAft>
                <a:spcPts val="600"/>
              </a:spcAft>
              <a:buNone/>
              <a:tabLst>
                <a:tab pos="514350" algn="l"/>
                <a:tab pos="1143000" algn="l"/>
                <a:tab pos="5037138"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en-US" altLang="zh-CN" sz="3600" b="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AGT</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用</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AI,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使歌手用</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Simon Cowell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的形象在荧幕上演唱</a:t>
            </a:r>
          </a:p>
          <a:p>
            <a:pPr marL="0" indent="0">
              <a:lnSpc>
                <a:spcPts val="4000"/>
              </a:lnSpc>
              <a:spcBef>
                <a:spcPts val="0"/>
              </a:spcBef>
              <a:spcAft>
                <a:spcPts val="0"/>
              </a:spcAft>
              <a:buNone/>
              <a:tabLst>
                <a:tab pos="514350" algn="l"/>
                <a:tab pos="1143000" algn="l"/>
                <a:tab pos="5037138"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绑匪</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找人用你女儿的声音与形象对你说</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我被绑了</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t>
            </a:r>
          </a:p>
        </p:txBody>
      </p:sp>
      <p:sp>
        <p:nvSpPr>
          <p:cNvPr id="3" name="TextBox 2">
            <a:extLst>
              <a:ext uri="{FF2B5EF4-FFF2-40B4-BE49-F238E27FC236}">
                <a16:creationId xmlns:a16="http://schemas.microsoft.com/office/drawing/2014/main" id="{4090796B-A4D6-1E36-B24F-AC3C36D8337C}"/>
              </a:ext>
            </a:extLst>
          </p:cNvPr>
          <p:cNvSpPr txBox="1"/>
          <p:nvPr/>
        </p:nvSpPr>
        <p:spPr>
          <a:xfrm>
            <a:off x="457200" y="6029980"/>
            <a:ext cx="914400" cy="523220"/>
          </a:xfrm>
          <a:prstGeom prst="rect">
            <a:avLst/>
          </a:prstGeom>
          <a:noFill/>
        </p:spPr>
        <p:txBody>
          <a:bodyPr wrap="square">
            <a:spAutoFit/>
          </a:bodyPr>
          <a:lstStyle/>
          <a:p>
            <a:r>
              <a:rPr lang="zh-CN" altLang="en-US" sz="28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骗子</a:t>
            </a:r>
            <a:endParaRPr lang="en-US" sz="2800" dirty="0"/>
          </a:p>
        </p:txBody>
      </p:sp>
      <p:cxnSp>
        <p:nvCxnSpPr>
          <p:cNvPr id="5" name="Straight Connector 4">
            <a:extLst>
              <a:ext uri="{FF2B5EF4-FFF2-40B4-BE49-F238E27FC236}">
                <a16:creationId xmlns:a16="http://schemas.microsoft.com/office/drawing/2014/main" id="{48CAC009-4AA8-5E5D-4F88-291A33F2EE85}"/>
              </a:ext>
            </a:extLst>
          </p:cNvPr>
          <p:cNvCxnSpPr>
            <a:cxnSpLocks/>
          </p:cNvCxnSpPr>
          <p:nvPr/>
        </p:nvCxnSpPr>
        <p:spPr bwMode="auto">
          <a:xfrm flipH="1" flipV="1">
            <a:off x="1295400" y="6120234"/>
            <a:ext cx="838200" cy="356766"/>
          </a:xfrm>
          <a:prstGeom prst="line">
            <a:avLst/>
          </a:prstGeom>
          <a:solidFill>
            <a:schemeClr val="accent1"/>
          </a:solidFill>
          <a:ln w="57150" cap="flat" cmpd="sng" algn="ctr">
            <a:solidFill>
              <a:srgbClr val="FFFF00"/>
            </a:solidFill>
            <a:prstDash val="solid"/>
            <a:round/>
            <a:headEnd type="none" w="med" len="med"/>
            <a:tailEnd type="none" w="med" len="med"/>
          </a:ln>
          <a:effectLst/>
        </p:spPr>
      </p:cxnSp>
    </p:spTree>
    <p:extLst>
      <p:ext uri="{BB962C8B-B14F-4D97-AF65-F5344CB8AC3E}">
        <p14:creationId xmlns:p14="http://schemas.microsoft.com/office/powerpoint/2010/main" val="42008829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7954">
                                            <p:txEl>
                                              <p:pRg st="4" end="4"/>
                                            </p:txEl>
                                          </p:spTgt>
                                        </p:tgtEl>
                                        <p:attrNameLst>
                                          <p:attrName>style.visibility</p:attrName>
                                        </p:attrNameLst>
                                      </p:cBhvr>
                                      <p:to>
                                        <p:strVal val="visible"/>
                                      </p:to>
                                    </p:set>
                                    <p:animEffect transition="in" filter="wipe(left)">
                                      <p:cBhvr>
                                        <p:cTn id="7" dur="1000"/>
                                        <p:tgtEl>
                                          <p:spTgt spid="637954">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37954">
                                            <p:txEl>
                                              <p:pRg st="5" end="5"/>
                                            </p:txEl>
                                          </p:spTgt>
                                        </p:tgtEl>
                                        <p:attrNameLst>
                                          <p:attrName>style.visibility</p:attrName>
                                        </p:attrNameLst>
                                      </p:cBhvr>
                                      <p:to>
                                        <p:strVal val="visible"/>
                                      </p:to>
                                    </p:set>
                                    <p:animEffect transition="in" filter="wipe(left)">
                                      <p:cBhvr>
                                        <p:cTn id="12" dur="1000"/>
                                        <p:tgtEl>
                                          <p:spTgt spid="637954">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37954">
                                            <p:txEl>
                                              <p:pRg st="6" end="6"/>
                                            </p:txEl>
                                          </p:spTgt>
                                        </p:tgtEl>
                                        <p:attrNameLst>
                                          <p:attrName>style.visibility</p:attrName>
                                        </p:attrNameLst>
                                      </p:cBhvr>
                                      <p:to>
                                        <p:strVal val="visible"/>
                                      </p:to>
                                    </p:set>
                                    <p:animEffect transition="in" filter="wipe(left)">
                                      <p:cBhvr>
                                        <p:cTn id="17" dur="1000"/>
                                        <p:tgtEl>
                                          <p:spTgt spid="637954">
                                            <p:txEl>
                                              <p:pRg st="6" end="6"/>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637954">
                                            <p:txEl>
                                              <p:pRg st="7" end="7"/>
                                            </p:txEl>
                                          </p:spTgt>
                                        </p:tgtEl>
                                        <p:attrNameLst>
                                          <p:attrName>style.visibility</p:attrName>
                                        </p:attrNameLst>
                                      </p:cBhvr>
                                      <p:to>
                                        <p:strVal val="visible"/>
                                      </p:to>
                                    </p:set>
                                    <p:animEffect transition="in" filter="wipe(left)">
                                      <p:cBhvr>
                                        <p:cTn id="21" dur="1000"/>
                                        <p:tgtEl>
                                          <p:spTgt spid="637954">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637954">
                                            <p:txEl>
                                              <p:pRg st="8" end="8"/>
                                            </p:txEl>
                                          </p:spTgt>
                                        </p:tgtEl>
                                        <p:attrNameLst>
                                          <p:attrName>style.visibility</p:attrName>
                                        </p:attrNameLst>
                                      </p:cBhvr>
                                      <p:to>
                                        <p:strVal val="visible"/>
                                      </p:to>
                                    </p:set>
                                    <p:animEffect transition="in" filter="wipe(left)">
                                      <p:cBhvr>
                                        <p:cTn id="26" dur="1000"/>
                                        <p:tgtEl>
                                          <p:spTgt spid="637954">
                                            <p:txEl>
                                              <p:pRg st="8" end="8"/>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637954">
                                            <p:txEl>
                                              <p:pRg st="9" end="9"/>
                                            </p:txEl>
                                          </p:spTgt>
                                        </p:tgtEl>
                                        <p:attrNameLst>
                                          <p:attrName>style.visibility</p:attrName>
                                        </p:attrNameLst>
                                      </p:cBhvr>
                                      <p:to>
                                        <p:strVal val="visible"/>
                                      </p:to>
                                    </p:set>
                                    <p:animEffect transition="in" filter="wipe(left)">
                                      <p:cBhvr>
                                        <p:cTn id="31" dur="1000"/>
                                        <p:tgtEl>
                                          <p:spTgt spid="637954">
                                            <p:txEl>
                                              <p:pRg st="9" end="9"/>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1000"/>
                                        <p:tgtEl>
                                          <p:spTgt spid="5"/>
                                        </p:tgtEl>
                                      </p:cBhvr>
                                    </p:animEffect>
                                  </p:childTnLst>
                                </p:cTn>
                              </p:par>
                            </p:childTnLst>
                          </p:cTn>
                        </p:par>
                        <p:par>
                          <p:cTn id="37" fill="hold">
                            <p:stCondLst>
                              <p:cond delay="1000"/>
                            </p:stCondLst>
                            <p:childTnLst>
                              <p:par>
                                <p:cTn id="38" presetID="22" presetClass="entr" presetSubtype="8" fill="hold" nodeType="afterEffect">
                                  <p:stCondLst>
                                    <p:cond delay="0"/>
                                  </p:stCondLst>
                                  <p:childTnLst>
                                    <p:set>
                                      <p:cBhvr>
                                        <p:cTn id="39" dur="1" fill="hold">
                                          <p:stCondLst>
                                            <p:cond delay="0"/>
                                          </p:stCondLst>
                                        </p:cTn>
                                        <p:tgtEl>
                                          <p:spTgt spid="3">
                                            <p:txEl>
                                              <p:pRg st="0" end="0"/>
                                            </p:txEl>
                                          </p:spTgt>
                                        </p:tgtEl>
                                        <p:attrNameLst>
                                          <p:attrName>style.visibility</p:attrName>
                                        </p:attrNameLst>
                                      </p:cBhvr>
                                      <p:to>
                                        <p:strVal val="visible"/>
                                      </p:to>
                                    </p:set>
                                    <p:animEffect transition="in" filter="wipe(left)">
                                      <p:cBhvr>
                                        <p:cTn id="4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8FDCD-A06E-FAB8-FDC5-51580974DD64}"/>
            </a:ext>
          </a:extLst>
        </p:cNvPr>
        <p:cNvGrpSpPr/>
        <p:nvPr/>
      </p:nvGrpSpPr>
      <p:grpSpPr>
        <a:xfrm>
          <a:off x="0" y="0"/>
          <a:ext cx="0" cy="0"/>
          <a:chOff x="0" y="0"/>
          <a:chExt cx="0" cy="0"/>
        </a:xfrm>
      </p:grpSpPr>
      <p:sp>
        <p:nvSpPr>
          <p:cNvPr id="637954" name="Rectangle 2">
            <a:extLst>
              <a:ext uri="{FF2B5EF4-FFF2-40B4-BE49-F238E27FC236}">
                <a16:creationId xmlns:a16="http://schemas.microsoft.com/office/drawing/2014/main" id="{15D9DA9C-AD35-3EFE-9C3C-13EDFE8DB89A}"/>
              </a:ext>
            </a:extLst>
          </p:cNvPr>
          <p:cNvSpPr>
            <a:spLocks noGrp="1" noChangeArrowheads="1"/>
          </p:cNvSpPr>
          <p:nvPr>
            <p:ph type="body" idx="4294967295"/>
          </p:nvPr>
        </p:nvSpPr>
        <p:spPr>
          <a:xfrm>
            <a:off x="76200" y="0"/>
            <a:ext cx="12268200" cy="6781800"/>
          </a:xfrm>
        </p:spPr>
        <p:txBody>
          <a:bodyPr/>
          <a:lstStyle/>
          <a:p>
            <a:pPr marL="0" indent="0">
              <a:lnSpc>
                <a:spcPts val="5000"/>
              </a:lnSpc>
              <a:spcBef>
                <a:spcPts val="0"/>
              </a:spcBef>
              <a:spcAft>
                <a:spcPts val="0"/>
              </a:spcAft>
              <a:buNone/>
              <a:tabLst>
                <a:tab pos="684213" algn="l"/>
                <a:tab pos="1376363" algn="l"/>
                <a:tab pos="5037138" algn="l"/>
              </a:tabLst>
              <a:defRPr/>
            </a:pPr>
            <a:r>
              <a:rPr lang="zh-CN" altLang="en-US"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	应当未雨绸缪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(v.1)</a:t>
            </a:r>
          </a:p>
          <a:p>
            <a:pPr marL="0" indent="0">
              <a:lnSpc>
                <a:spcPts val="5000"/>
              </a:lnSpc>
              <a:spcBef>
                <a:spcPts val="0"/>
              </a:spcBef>
              <a:spcAft>
                <a:spcPts val="600"/>
              </a:spcAft>
              <a:buNone/>
              <a:tabLst>
                <a:tab pos="514350" algn="l"/>
                <a:tab pos="1143000" algn="l"/>
                <a:tab pos="5037138" algn="l"/>
              </a:tabLst>
              <a:defRPr/>
            </a:pPr>
            <a:r>
              <a:rPr lang="en-US" altLang="zh-CN" sz="3600" b="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	</a:t>
            </a:r>
            <a:r>
              <a:rPr lang="zh-CN" altLang="en-US" sz="3600" b="1"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你</a:t>
            </a:r>
            <a:r>
              <a:rPr lang="zh-CN" altLang="en-US" sz="3600" b="1" i="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该</a:t>
            </a:r>
            <a:r>
              <a:rPr lang="zh-CN" altLang="en-US" sz="3600" b="1"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知道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(v.1a)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You got to know what is going on!</a:t>
            </a:r>
          </a:p>
          <a:p>
            <a:pPr marL="0" indent="0">
              <a:lnSpc>
                <a:spcPts val="5000"/>
              </a:lnSpc>
              <a:spcBef>
                <a:spcPts val="0"/>
              </a:spcBef>
              <a:spcAft>
                <a:spcPts val="600"/>
              </a:spcAft>
              <a:buNone/>
              <a:tabLst>
                <a:tab pos="514350" algn="l"/>
                <a:tab pos="1143000" algn="l"/>
                <a:tab pos="5037138" algn="l"/>
              </a:tabLst>
              <a:defRPr/>
            </a:pPr>
            <a:r>
              <a:rPr lang="en-US" altLang="zh-CN" sz="3600" b="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B	</a:t>
            </a:r>
            <a:r>
              <a:rPr lang="zh-CN" altLang="en-US" sz="3600" b="1" i="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末世</a:t>
            </a:r>
            <a:r>
              <a:rPr lang="zh-CN" altLang="en-US" sz="3600" b="1"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必有</a:t>
            </a:r>
            <a:r>
              <a:rPr lang="zh-CN" altLang="en-US" sz="3600" b="1" i="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危险的日子</a:t>
            </a:r>
            <a:r>
              <a:rPr lang="zh-CN" altLang="en-US" sz="3600" b="1"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来到</a:t>
            </a:r>
            <a:r>
              <a:rPr lang="en-US" altLang="zh-CN" sz="3600" b="1" i="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(v.1b)</a:t>
            </a:r>
          </a:p>
          <a:p>
            <a:pPr marL="0" indent="0">
              <a:lnSpc>
                <a:spcPts val="5000"/>
              </a:lnSpc>
              <a:spcBef>
                <a:spcPts val="0"/>
              </a:spcBef>
              <a:spcAft>
                <a:spcPts val="0"/>
              </a:spcAft>
              <a:buNone/>
              <a:tabLst>
                <a:tab pos="514350" algn="l"/>
                <a:tab pos="1143000" algn="l"/>
                <a:tab pos="5037138"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1.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末世</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自耶稣道成肉身直到祂再来的这一段时间</a:t>
            </a:r>
          </a:p>
          <a:p>
            <a:pPr marL="0" indent="0">
              <a:lnSpc>
                <a:spcPts val="5000"/>
              </a:lnSpc>
              <a:spcBef>
                <a:spcPts val="0"/>
              </a:spcBef>
              <a:spcAft>
                <a:spcPts val="0"/>
              </a:spcAft>
              <a:buNone/>
              <a:tabLst>
                <a:tab pos="514350" algn="l"/>
                <a:tab pos="1143000" algn="l"/>
                <a:tab pos="5037138"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2.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危险的日子</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科技日新月异</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愈来愈厉害</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甚至诡异</a:t>
            </a:r>
          </a:p>
          <a:p>
            <a:pPr marL="0" indent="0">
              <a:lnSpc>
                <a:spcPts val="5000"/>
              </a:lnSpc>
              <a:spcBef>
                <a:spcPts val="0"/>
              </a:spcBef>
              <a:spcAft>
                <a:spcPts val="0"/>
              </a:spcAft>
              <a:buNone/>
              <a:tabLst>
                <a:tab pos="514350" algn="l"/>
                <a:tab pos="1143000" algn="l"/>
                <a:tab pos="5037138"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我们要抵制新科技</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a:lnSpc>
                <a:spcPts val="5000"/>
              </a:lnSpc>
              <a:spcBef>
                <a:spcPts val="0"/>
              </a:spcBef>
              <a:spcAft>
                <a:spcPts val="0"/>
              </a:spcAft>
              <a:buNone/>
              <a:tabLst>
                <a:tab pos="514350" algn="l"/>
                <a:tab pos="1143000" algn="l"/>
                <a:tab pos="5037138"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科技</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和</a:t>
            </a:r>
            <a:r>
              <a:rPr lang="zh-CN" altLang="en-US" sz="3600"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钱</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类似</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是中性的</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结果的好坏在于</a:t>
            </a:r>
            <a:r>
              <a:rPr lang="zh-CN" altLang="en-US" sz="3600" b="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使用的人</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a:lnSpc>
                <a:spcPts val="5000"/>
              </a:lnSpc>
              <a:spcBef>
                <a:spcPts val="0"/>
              </a:spcBef>
              <a:spcAft>
                <a:spcPts val="0"/>
              </a:spcAft>
              <a:buNone/>
              <a:tabLst>
                <a:tab pos="514350" algn="l"/>
                <a:tab pos="1143000" algn="l"/>
                <a:tab pos="5037138"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亲爱的弟兄阿</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有火炼的试验临到你们</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不要以为奇怪</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p>
          <a:p>
            <a:pPr marL="0" indent="0">
              <a:lnSpc>
                <a:spcPts val="5000"/>
              </a:lnSpc>
              <a:spcBef>
                <a:spcPts val="0"/>
              </a:spcBef>
              <a:spcAft>
                <a:spcPts val="600"/>
              </a:spcAft>
              <a:buNone/>
              <a:tabLst>
                <a:tab pos="514350" algn="l"/>
                <a:tab pos="1143000" algn="l"/>
                <a:tab pos="5037138" algn="l"/>
              </a:tabLst>
              <a:defRPr/>
            </a:pPr>
            <a:r>
              <a:rPr lang="en-US" altLang="zh-CN" sz="3600" i="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似乎是遭遇非常的事</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彼前</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4:12)</a:t>
            </a:r>
          </a:p>
          <a:p>
            <a:pPr marL="0" indent="0">
              <a:lnSpc>
                <a:spcPts val="5000"/>
              </a:lnSpc>
              <a:spcBef>
                <a:spcPts val="0"/>
              </a:spcBef>
              <a:spcAft>
                <a:spcPts val="0"/>
              </a:spcAft>
              <a:buNone/>
              <a:tabLst>
                <a:tab pos="514350" algn="l"/>
                <a:tab pos="1143000" algn="l"/>
                <a:tab pos="5037138"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我们应当随时警醒</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做适当的回应</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包括不回应</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t>
            </a:r>
          </a:p>
        </p:txBody>
      </p:sp>
      <p:sp>
        <p:nvSpPr>
          <p:cNvPr id="3" name="TextBox 2">
            <a:extLst>
              <a:ext uri="{FF2B5EF4-FFF2-40B4-BE49-F238E27FC236}">
                <a16:creationId xmlns:a16="http://schemas.microsoft.com/office/drawing/2014/main" id="{3E8F8F55-D23E-51A3-8E60-5E74419A8219}"/>
              </a:ext>
            </a:extLst>
          </p:cNvPr>
          <p:cNvSpPr txBox="1"/>
          <p:nvPr/>
        </p:nvSpPr>
        <p:spPr>
          <a:xfrm>
            <a:off x="5410200" y="3320142"/>
            <a:ext cx="2286000" cy="686150"/>
          </a:xfrm>
          <a:prstGeom prst="rect">
            <a:avLst/>
          </a:prstGeom>
          <a:noFill/>
        </p:spPr>
        <p:txBody>
          <a:bodyPr wrap="square">
            <a:spAutoFit/>
          </a:bodyPr>
          <a:lstStyle/>
          <a:p>
            <a:pPr marL="0" indent="0">
              <a:lnSpc>
                <a:spcPts val="5000"/>
              </a:lnSpc>
              <a:spcBef>
                <a:spcPts val="0"/>
              </a:spcBef>
              <a:spcAft>
                <a:spcPts val="0"/>
              </a:spcAft>
              <a:buNone/>
              <a:tabLst>
                <a:tab pos="514350" algn="l"/>
                <a:tab pos="1143000" algn="l"/>
                <a:tab pos="5037138"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当然不是</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p:txBody>
      </p:sp>
    </p:spTree>
    <p:extLst>
      <p:ext uri="{BB962C8B-B14F-4D97-AF65-F5344CB8AC3E}">
        <p14:creationId xmlns:p14="http://schemas.microsoft.com/office/powerpoint/2010/main" val="24465318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7954">
                                            <p:txEl>
                                              <p:pRg st="5" end="5"/>
                                            </p:txEl>
                                          </p:spTgt>
                                        </p:tgtEl>
                                        <p:attrNameLst>
                                          <p:attrName>style.visibility</p:attrName>
                                        </p:attrNameLst>
                                      </p:cBhvr>
                                      <p:to>
                                        <p:strVal val="visible"/>
                                      </p:to>
                                    </p:set>
                                    <p:animEffect transition="in" filter="wipe(left)">
                                      <p:cBhvr>
                                        <p:cTn id="7" dur="1000"/>
                                        <p:tgtEl>
                                          <p:spTgt spid="637954">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1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37954">
                                            <p:txEl>
                                              <p:pRg st="6" end="6"/>
                                            </p:txEl>
                                          </p:spTgt>
                                        </p:tgtEl>
                                        <p:attrNameLst>
                                          <p:attrName>style.visibility</p:attrName>
                                        </p:attrNameLst>
                                      </p:cBhvr>
                                      <p:to>
                                        <p:strVal val="visible"/>
                                      </p:to>
                                    </p:set>
                                    <p:animEffect transition="in" filter="wipe(left)">
                                      <p:cBhvr>
                                        <p:cTn id="17" dur="1000"/>
                                        <p:tgtEl>
                                          <p:spTgt spid="637954">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37954">
                                            <p:txEl>
                                              <p:pRg st="7" end="7"/>
                                            </p:txEl>
                                          </p:spTgt>
                                        </p:tgtEl>
                                        <p:attrNameLst>
                                          <p:attrName>style.visibility</p:attrName>
                                        </p:attrNameLst>
                                      </p:cBhvr>
                                      <p:to>
                                        <p:strVal val="visible"/>
                                      </p:to>
                                    </p:set>
                                    <p:animEffect transition="in" filter="wipe(left)">
                                      <p:cBhvr>
                                        <p:cTn id="22" dur="1000"/>
                                        <p:tgtEl>
                                          <p:spTgt spid="637954">
                                            <p:txEl>
                                              <p:pRg st="7" end="7"/>
                                            </p:txEl>
                                          </p:spTgt>
                                        </p:tgtEl>
                                      </p:cBhvr>
                                    </p:animEffect>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637954">
                                            <p:txEl>
                                              <p:pRg st="8" end="8"/>
                                            </p:txEl>
                                          </p:spTgt>
                                        </p:tgtEl>
                                        <p:attrNameLst>
                                          <p:attrName>style.visibility</p:attrName>
                                        </p:attrNameLst>
                                      </p:cBhvr>
                                      <p:to>
                                        <p:strVal val="visible"/>
                                      </p:to>
                                    </p:set>
                                    <p:animEffect transition="in" filter="wipe(left)">
                                      <p:cBhvr>
                                        <p:cTn id="26" dur="1000"/>
                                        <p:tgtEl>
                                          <p:spTgt spid="637954">
                                            <p:txEl>
                                              <p:pRg st="8" end="8"/>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637954">
                                            <p:txEl>
                                              <p:pRg st="9" end="9"/>
                                            </p:txEl>
                                          </p:spTgt>
                                        </p:tgtEl>
                                        <p:attrNameLst>
                                          <p:attrName>style.visibility</p:attrName>
                                        </p:attrNameLst>
                                      </p:cBhvr>
                                      <p:to>
                                        <p:strVal val="visible"/>
                                      </p:to>
                                    </p:set>
                                    <p:animEffect transition="in" filter="wipe(left)">
                                      <p:cBhvr>
                                        <p:cTn id="31" dur="1000"/>
                                        <p:tgtEl>
                                          <p:spTgt spid="63795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7FB2E-B1E0-A746-7A86-3900C7AF3415}"/>
            </a:ext>
          </a:extLst>
        </p:cNvPr>
        <p:cNvGrpSpPr/>
        <p:nvPr/>
      </p:nvGrpSpPr>
      <p:grpSpPr>
        <a:xfrm>
          <a:off x="0" y="0"/>
          <a:ext cx="0" cy="0"/>
          <a:chOff x="0" y="0"/>
          <a:chExt cx="0" cy="0"/>
        </a:xfrm>
      </p:grpSpPr>
      <p:sp>
        <p:nvSpPr>
          <p:cNvPr id="637954" name="Rectangle 2">
            <a:extLst>
              <a:ext uri="{FF2B5EF4-FFF2-40B4-BE49-F238E27FC236}">
                <a16:creationId xmlns:a16="http://schemas.microsoft.com/office/drawing/2014/main" id="{0B53B8FA-669C-9658-AC91-3C17F3D41277}"/>
              </a:ext>
            </a:extLst>
          </p:cNvPr>
          <p:cNvSpPr>
            <a:spLocks noGrp="1" noChangeArrowheads="1"/>
          </p:cNvSpPr>
          <p:nvPr>
            <p:ph type="body" idx="4294967295"/>
          </p:nvPr>
        </p:nvSpPr>
        <p:spPr>
          <a:xfrm>
            <a:off x="76200" y="0"/>
            <a:ext cx="12115800" cy="6781800"/>
          </a:xfrm>
        </p:spPr>
        <p:txBody>
          <a:bodyPr/>
          <a:lstStyle/>
          <a:p>
            <a:pPr marL="0" indent="0">
              <a:lnSpc>
                <a:spcPts val="4800"/>
              </a:lnSpc>
              <a:spcBef>
                <a:spcPts val="0"/>
              </a:spcBef>
              <a:spcAft>
                <a:spcPts val="0"/>
              </a:spcAft>
              <a:buNone/>
              <a:tabLst>
                <a:tab pos="684213" algn="l"/>
                <a:tab pos="1376363" algn="l"/>
                <a:tab pos="5037138" algn="l"/>
              </a:tabLst>
              <a:defRPr/>
            </a:pPr>
            <a:r>
              <a:rPr lang="zh-TW" altLang="en-US"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二	末</a:t>
            </a:r>
            <a:r>
              <a:rPr lang="zh-CN" altLang="en-US"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世人的</a:t>
            </a:r>
            <a:r>
              <a:rPr lang="zh-TW" altLang="en-US"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光景 </a:t>
            </a:r>
            <a:r>
              <a:rPr lang="en-US" altLang="zh-TW"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v.2-7)</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en-US" altLang="zh-CN" sz="3600" b="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	</a:t>
            </a:r>
            <a:r>
              <a:rPr lang="zh-CN" altLang="en-US"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自我中心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(v.2-5)</a:t>
            </a:r>
          </a:p>
          <a:p>
            <a:pPr marL="0" indent="0">
              <a:lnSpc>
                <a:spcPts val="48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v.2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专顾自己</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我是最重要的人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(I </a:t>
            </a:r>
            <a:r>
              <a:rPr lang="en-US" altLang="zh-CN"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DO</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because I </a:t>
            </a:r>
            <a:r>
              <a:rPr lang="en-US" altLang="zh-CN"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CAN</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endPar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贪爱钱财</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若有</a:t>
            </a:r>
            <a:r>
              <a:rPr lang="zh-CN" altLang="en-US" sz="3600" b="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钱</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就有</a:t>
            </a:r>
            <a:r>
              <a:rPr lang="zh-CN" altLang="en-US" sz="3600" b="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权</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TW"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就</a:t>
            </a:r>
            <a:r>
              <a:rPr lang="zh-CN" altLang="en-US" sz="3600" b="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能</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随心所欲</a:t>
            </a:r>
            <a:r>
              <a:rPr lang="zh-CN" altLang="en-US" sz="3600" dirty="0">
                <a:solidFill>
                  <a:schemeClr val="bg1"/>
                </a:solidFill>
                <a:effectLst>
                  <a:outerShdw dist="50800" dir="3000000" algn="ctr" rotWithShape="0">
                    <a:schemeClr val="tx1"/>
                  </a:outerShdw>
                </a:effectLst>
                <a:latin typeface="KaiTi" panose="02010609060101010101" pitchFamily="49" charset="-122"/>
                <a:ea typeface="KaiTi" panose="02010609060101010101" pitchFamily="49" charset="-122"/>
                <a:cs typeface="Calibri" panose="020F0502020204030204" pitchFamily="34" charset="0"/>
              </a:rPr>
              <a:t>而</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开心</a:t>
            </a: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自夸</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吹牛夸大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没的说成有的</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a:lnSpc>
                <a:spcPts val="48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狂傲</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脸上贴金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t>
            </a:r>
            <a:r>
              <a:rPr lang="el-GR"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ὑπερήφανοι</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目中无人</a:t>
            </a: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谤讟</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我说了算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el-GR"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βλάσφημοι</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目中无神</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违背父母</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我有更新的观念</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想法</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父母的观念过时了</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忘恩负义</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对我好是你的本分</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不帮就是不守本分</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endPar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心不圣洁</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凡事都可行</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只要我高兴</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p>
          <a:p>
            <a:pPr marL="0" indent="0">
              <a:lnSpc>
                <a:spcPts val="48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en-US" altLang="zh-CN" sz="35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t>
            </a:r>
            <a:r>
              <a:rPr lang="zh-CN" altLang="en-US" sz="35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林前</a:t>
            </a:r>
            <a:r>
              <a:rPr lang="en-US" altLang="zh-CN" sz="35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10:23 …</a:t>
            </a:r>
            <a:r>
              <a:rPr lang="zh-CN" altLang="en-US" sz="35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凡事都可行</a:t>
            </a:r>
            <a:r>
              <a:rPr lang="en-US" altLang="zh-CN" sz="35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500" b="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若</a:t>
            </a:r>
            <a:r>
              <a:rPr lang="zh-CN" altLang="en-US" sz="35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有益处</a:t>
            </a:r>
            <a:r>
              <a:rPr lang="en-US" altLang="zh-CN" sz="35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5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造就人</a:t>
            </a:r>
            <a:r>
              <a:rPr lang="en-US" altLang="zh-CN" sz="35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8477837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37954">
                                            <p:txEl>
                                              <p:pRg st="1" end="1"/>
                                            </p:txEl>
                                          </p:spTgt>
                                        </p:tgtEl>
                                        <p:attrNameLst>
                                          <p:attrName>style.visibility</p:attrName>
                                        </p:attrNameLst>
                                      </p:cBhvr>
                                      <p:to>
                                        <p:strVal val="visible"/>
                                      </p:to>
                                    </p:set>
                                    <p:animEffect transition="in" filter="wipe(left)">
                                      <p:cBhvr>
                                        <p:cTn id="7" dur="1000"/>
                                        <p:tgtEl>
                                          <p:spTgt spid="63795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37954">
                                            <p:txEl>
                                              <p:pRg st="2" end="2"/>
                                            </p:txEl>
                                          </p:spTgt>
                                        </p:tgtEl>
                                        <p:attrNameLst>
                                          <p:attrName>style.visibility</p:attrName>
                                        </p:attrNameLst>
                                      </p:cBhvr>
                                      <p:to>
                                        <p:strVal val="visible"/>
                                      </p:to>
                                    </p:set>
                                    <p:animEffect transition="in" filter="wipe(left)">
                                      <p:cBhvr>
                                        <p:cTn id="12" dur="1000"/>
                                        <p:tgtEl>
                                          <p:spTgt spid="63795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37954">
                                            <p:txEl>
                                              <p:pRg st="3" end="3"/>
                                            </p:txEl>
                                          </p:spTgt>
                                        </p:tgtEl>
                                        <p:attrNameLst>
                                          <p:attrName>style.visibility</p:attrName>
                                        </p:attrNameLst>
                                      </p:cBhvr>
                                      <p:to>
                                        <p:strVal val="visible"/>
                                      </p:to>
                                    </p:set>
                                    <p:animEffect transition="in" filter="wipe(left)">
                                      <p:cBhvr>
                                        <p:cTn id="17" dur="1000"/>
                                        <p:tgtEl>
                                          <p:spTgt spid="63795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37954">
                                            <p:txEl>
                                              <p:pRg st="4" end="4"/>
                                            </p:txEl>
                                          </p:spTgt>
                                        </p:tgtEl>
                                        <p:attrNameLst>
                                          <p:attrName>style.visibility</p:attrName>
                                        </p:attrNameLst>
                                      </p:cBhvr>
                                      <p:to>
                                        <p:strVal val="visible"/>
                                      </p:to>
                                    </p:set>
                                    <p:animEffect transition="in" filter="wipe(left)">
                                      <p:cBhvr>
                                        <p:cTn id="22" dur="1000"/>
                                        <p:tgtEl>
                                          <p:spTgt spid="63795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637954">
                                            <p:txEl>
                                              <p:pRg st="5" end="5"/>
                                            </p:txEl>
                                          </p:spTgt>
                                        </p:tgtEl>
                                        <p:attrNameLst>
                                          <p:attrName>style.visibility</p:attrName>
                                        </p:attrNameLst>
                                      </p:cBhvr>
                                      <p:to>
                                        <p:strVal val="visible"/>
                                      </p:to>
                                    </p:set>
                                    <p:animEffect transition="in" filter="wipe(left)">
                                      <p:cBhvr>
                                        <p:cTn id="27" dur="1000"/>
                                        <p:tgtEl>
                                          <p:spTgt spid="63795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37954">
                                            <p:txEl>
                                              <p:pRg st="6" end="6"/>
                                            </p:txEl>
                                          </p:spTgt>
                                        </p:tgtEl>
                                        <p:attrNameLst>
                                          <p:attrName>style.visibility</p:attrName>
                                        </p:attrNameLst>
                                      </p:cBhvr>
                                      <p:to>
                                        <p:strVal val="visible"/>
                                      </p:to>
                                    </p:set>
                                    <p:animEffect transition="in" filter="wipe(left)">
                                      <p:cBhvr>
                                        <p:cTn id="32" dur="1000"/>
                                        <p:tgtEl>
                                          <p:spTgt spid="63795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637954">
                                            <p:txEl>
                                              <p:pRg st="7" end="7"/>
                                            </p:txEl>
                                          </p:spTgt>
                                        </p:tgtEl>
                                        <p:attrNameLst>
                                          <p:attrName>style.visibility</p:attrName>
                                        </p:attrNameLst>
                                      </p:cBhvr>
                                      <p:to>
                                        <p:strVal val="visible"/>
                                      </p:to>
                                    </p:set>
                                    <p:animEffect transition="in" filter="wipe(left)">
                                      <p:cBhvr>
                                        <p:cTn id="37" dur="1000"/>
                                        <p:tgtEl>
                                          <p:spTgt spid="63795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637954">
                                            <p:txEl>
                                              <p:pRg st="8" end="8"/>
                                            </p:txEl>
                                          </p:spTgt>
                                        </p:tgtEl>
                                        <p:attrNameLst>
                                          <p:attrName>style.visibility</p:attrName>
                                        </p:attrNameLst>
                                      </p:cBhvr>
                                      <p:to>
                                        <p:strVal val="visible"/>
                                      </p:to>
                                    </p:set>
                                    <p:animEffect transition="in" filter="wipe(left)">
                                      <p:cBhvr>
                                        <p:cTn id="42" dur="1000"/>
                                        <p:tgtEl>
                                          <p:spTgt spid="63795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637954">
                                            <p:txEl>
                                              <p:pRg st="9" end="9"/>
                                            </p:txEl>
                                          </p:spTgt>
                                        </p:tgtEl>
                                        <p:attrNameLst>
                                          <p:attrName>style.visibility</p:attrName>
                                        </p:attrNameLst>
                                      </p:cBhvr>
                                      <p:to>
                                        <p:strVal val="visible"/>
                                      </p:to>
                                    </p:set>
                                    <p:animEffect transition="in" filter="wipe(left)">
                                      <p:cBhvr>
                                        <p:cTn id="47" dur="1000"/>
                                        <p:tgtEl>
                                          <p:spTgt spid="63795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637954">
                                            <p:txEl>
                                              <p:pRg st="10" end="10"/>
                                            </p:txEl>
                                          </p:spTgt>
                                        </p:tgtEl>
                                        <p:attrNameLst>
                                          <p:attrName>style.visibility</p:attrName>
                                        </p:attrNameLst>
                                      </p:cBhvr>
                                      <p:to>
                                        <p:strVal val="visible"/>
                                      </p:to>
                                    </p:set>
                                    <p:animEffect transition="in" filter="wipe(left)">
                                      <p:cBhvr>
                                        <p:cTn id="52" dur="1000"/>
                                        <p:tgtEl>
                                          <p:spTgt spid="63795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8E67D-7C62-3914-A3AB-853DB4676FBA}"/>
            </a:ext>
          </a:extLst>
        </p:cNvPr>
        <p:cNvGrpSpPr/>
        <p:nvPr/>
      </p:nvGrpSpPr>
      <p:grpSpPr>
        <a:xfrm>
          <a:off x="0" y="0"/>
          <a:ext cx="0" cy="0"/>
          <a:chOff x="0" y="0"/>
          <a:chExt cx="0" cy="0"/>
        </a:xfrm>
      </p:grpSpPr>
      <p:sp>
        <p:nvSpPr>
          <p:cNvPr id="637954" name="Rectangle 2">
            <a:extLst>
              <a:ext uri="{FF2B5EF4-FFF2-40B4-BE49-F238E27FC236}">
                <a16:creationId xmlns:a16="http://schemas.microsoft.com/office/drawing/2014/main" id="{6452077E-5F7F-0975-AE2E-B7FB7F610DF9}"/>
              </a:ext>
            </a:extLst>
          </p:cNvPr>
          <p:cNvSpPr>
            <a:spLocks noGrp="1" noChangeArrowheads="1"/>
          </p:cNvSpPr>
          <p:nvPr>
            <p:ph type="body" idx="4294967295"/>
          </p:nvPr>
        </p:nvSpPr>
        <p:spPr>
          <a:xfrm>
            <a:off x="76200" y="0"/>
            <a:ext cx="12115800" cy="6781800"/>
          </a:xfrm>
        </p:spPr>
        <p:txBody>
          <a:bodyPr/>
          <a:lstStyle/>
          <a:p>
            <a:pPr marL="0" indent="0">
              <a:lnSpc>
                <a:spcPts val="4800"/>
              </a:lnSpc>
              <a:spcBef>
                <a:spcPts val="0"/>
              </a:spcBef>
              <a:spcAft>
                <a:spcPts val="0"/>
              </a:spcAft>
              <a:buNone/>
              <a:tabLst>
                <a:tab pos="684213" algn="l"/>
                <a:tab pos="1376363" algn="l"/>
                <a:tab pos="5037138" algn="l"/>
              </a:tabLst>
              <a:defRPr/>
            </a:pPr>
            <a:r>
              <a:rPr lang="zh-TW" altLang="en-US"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二	末</a:t>
            </a:r>
            <a:r>
              <a:rPr lang="zh-CN" altLang="en-US"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世</a:t>
            </a:r>
            <a:r>
              <a:rPr lang="zh-TW" altLang="en-US"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人的光景 </a:t>
            </a:r>
            <a:r>
              <a:rPr lang="en-US" altLang="zh-TW"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v.2-7)</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en-US" altLang="zh-CN" sz="3600" b="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	</a:t>
            </a:r>
            <a:r>
              <a:rPr lang="zh-CN" altLang="en-US"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自我中心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(v.2-5)</a:t>
            </a:r>
          </a:p>
          <a:p>
            <a:pPr marL="0" indent="0">
              <a:lnSpc>
                <a:spcPts val="48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v.3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无亲情</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六亲不认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el-GR"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ἄστοργοι</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endPar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不解怨</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耿耿于怀</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甚至睚眦必报</a:t>
            </a: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好说谗言</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诬告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el-GR"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διάβολοι</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撒旦的名字</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l-GR"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διάβολος</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endPar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不能自约</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因享乐成瘾而失控</a:t>
            </a: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性情凶暴</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未被完全驯服的兽性</a:t>
            </a:r>
            <a:r>
              <a:rPr lang="en-US" altLang="zh-CN"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sym typeface="Wingdings" panose="05000000000000000000" pitchFamily="2" charset="2"/>
              </a:rPr>
              <a:t></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失控而表现的凶暴</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不爱良善</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el-GR"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ἀφιλάγαθοι,</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a-phil-</a:t>
            </a:r>
            <a:r>
              <a:rPr lang="en-US" altLang="zh-CN" sz="3600" dirty="0" err="1">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agatha</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视良善</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美德为愚蠢</a:t>
            </a:r>
          </a:p>
        </p:txBody>
      </p:sp>
      <p:sp>
        <p:nvSpPr>
          <p:cNvPr id="3" name="TextBox 2">
            <a:extLst>
              <a:ext uri="{FF2B5EF4-FFF2-40B4-BE49-F238E27FC236}">
                <a16:creationId xmlns:a16="http://schemas.microsoft.com/office/drawing/2014/main" id="{2741EB81-F597-D9F8-3146-48925A70FF60}"/>
              </a:ext>
            </a:extLst>
          </p:cNvPr>
          <p:cNvSpPr txBox="1"/>
          <p:nvPr/>
        </p:nvSpPr>
        <p:spPr>
          <a:xfrm>
            <a:off x="10744200" y="4109886"/>
            <a:ext cx="1143000" cy="462114"/>
          </a:xfrm>
          <a:prstGeom prst="rect">
            <a:avLst/>
          </a:prstGeom>
          <a:noFill/>
        </p:spPr>
        <p:txBody>
          <a:bodyPr wrap="square">
            <a:spAutoFit/>
          </a:bodyPr>
          <a:lstStyle/>
          <a:p>
            <a:pPr marL="0" indent="0">
              <a:lnSpc>
                <a:spcPts val="3000"/>
              </a:lnSpc>
              <a:spcBef>
                <a:spcPts val="0"/>
              </a:spcBef>
              <a:spcAft>
                <a:spcPts val="0"/>
              </a:spcAft>
              <a:buNone/>
              <a:tabLst>
                <a:tab pos="568325" algn="l"/>
                <a:tab pos="1260475" algn="l"/>
                <a:tab pos="1828800" algn="l"/>
                <a:tab pos="3427413" algn="l"/>
              </a:tabLst>
              <a:defRPr/>
            </a:pPr>
            <a:r>
              <a:rPr lang="en-US" altLang="zh-CN" sz="24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(brutal) </a:t>
            </a:r>
          </a:p>
        </p:txBody>
      </p:sp>
    </p:spTree>
    <p:extLst>
      <p:ext uri="{BB962C8B-B14F-4D97-AF65-F5344CB8AC3E}">
        <p14:creationId xmlns:p14="http://schemas.microsoft.com/office/powerpoint/2010/main" val="42068596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7954">
                                            <p:txEl>
                                              <p:pRg st="2" end="2"/>
                                            </p:txEl>
                                          </p:spTgt>
                                        </p:tgtEl>
                                        <p:attrNameLst>
                                          <p:attrName>style.visibility</p:attrName>
                                        </p:attrNameLst>
                                      </p:cBhvr>
                                      <p:to>
                                        <p:strVal val="visible"/>
                                      </p:to>
                                    </p:set>
                                    <p:animEffect transition="in" filter="wipe(left)">
                                      <p:cBhvr>
                                        <p:cTn id="7" dur="1000"/>
                                        <p:tgtEl>
                                          <p:spTgt spid="63795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37954">
                                            <p:txEl>
                                              <p:pRg st="3" end="3"/>
                                            </p:txEl>
                                          </p:spTgt>
                                        </p:tgtEl>
                                        <p:attrNameLst>
                                          <p:attrName>style.visibility</p:attrName>
                                        </p:attrNameLst>
                                      </p:cBhvr>
                                      <p:to>
                                        <p:strVal val="visible"/>
                                      </p:to>
                                    </p:set>
                                    <p:animEffect transition="in" filter="wipe(left)">
                                      <p:cBhvr>
                                        <p:cTn id="12" dur="1000"/>
                                        <p:tgtEl>
                                          <p:spTgt spid="63795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37954">
                                            <p:txEl>
                                              <p:pRg st="4" end="4"/>
                                            </p:txEl>
                                          </p:spTgt>
                                        </p:tgtEl>
                                        <p:attrNameLst>
                                          <p:attrName>style.visibility</p:attrName>
                                        </p:attrNameLst>
                                      </p:cBhvr>
                                      <p:to>
                                        <p:strVal val="visible"/>
                                      </p:to>
                                    </p:set>
                                    <p:animEffect transition="in" filter="wipe(left)">
                                      <p:cBhvr>
                                        <p:cTn id="17" dur="1000"/>
                                        <p:tgtEl>
                                          <p:spTgt spid="63795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37954">
                                            <p:txEl>
                                              <p:pRg st="5" end="5"/>
                                            </p:txEl>
                                          </p:spTgt>
                                        </p:tgtEl>
                                        <p:attrNameLst>
                                          <p:attrName>style.visibility</p:attrName>
                                        </p:attrNameLst>
                                      </p:cBhvr>
                                      <p:to>
                                        <p:strVal val="visible"/>
                                      </p:to>
                                    </p:set>
                                    <p:animEffect transition="in" filter="wipe(left)">
                                      <p:cBhvr>
                                        <p:cTn id="22" dur="1000"/>
                                        <p:tgtEl>
                                          <p:spTgt spid="63795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637954">
                                            <p:txEl>
                                              <p:pRg st="6" end="6"/>
                                            </p:txEl>
                                          </p:spTgt>
                                        </p:tgtEl>
                                        <p:attrNameLst>
                                          <p:attrName>style.visibility</p:attrName>
                                        </p:attrNameLst>
                                      </p:cBhvr>
                                      <p:to>
                                        <p:strVal val="visible"/>
                                      </p:to>
                                    </p:set>
                                    <p:animEffect transition="in" filter="wipe(left)">
                                      <p:cBhvr>
                                        <p:cTn id="27" dur="1000"/>
                                        <p:tgtEl>
                                          <p:spTgt spid="637954">
                                            <p:txEl>
                                              <p:pRg st="6" end="6"/>
                                            </p:txEl>
                                          </p:spTgt>
                                        </p:tgtEl>
                                      </p:cBhvr>
                                    </p:animEffect>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Effect transition="in" filter="wipe(left)">
                                      <p:cBhvr>
                                        <p:cTn id="31" dur="1000"/>
                                        <p:tgtEl>
                                          <p:spTgt spid="3">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637954">
                                            <p:txEl>
                                              <p:pRg st="7" end="7"/>
                                            </p:txEl>
                                          </p:spTgt>
                                        </p:tgtEl>
                                        <p:attrNameLst>
                                          <p:attrName>style.visibility</p:attrName>
                                        </p:attrNameLst>
                                      </p:cBhvr>
                                      <p:to>
                                        <p:strVal val="visible"/>
                                      </p:to>
                                    </p:set>
                                    <p:animEffect transition="in" filter="wipe(left)">
                                      <p:cBhvr>
                                        <p:cTn id="36" dur="1000"/>
                                        <p:tgtEl>
                                          <p:spTgt spid="637954">
                                            <p:txEl>
                                              <p:pRg st="7" end="7"/>
                                            </p:txEl>
                                          </p:spTgt>
                                        </p:tgtEl>
                                      </p:cBhvr>
                                    </p:animEffect>
                                  </p:childTnLst>
                                </p:cTn>
                              </p:par>
                            </p:childTnLst>
                          </p:cTn>
                        </p:par>
                        <p:par>
                          <p:cTn id="37" fill="hold">
                            <p:stCondLst>
                              <p:cond delay="1000"/>
                            </p:stCondLst>
                            <p:childTnLst>
                              <p:par>
                                <p:cTn id="38" presetID="22" presetClass="entr" presetSubtype="8" fill="hold" nodeType="afterEffect">
                                  <p:stCondLst>
                                    <p:cond delay="0"/>
                                  </p:stCondLst>
                                  <p:childTnLst>
                                    <p:set>
                                      <p:cBhvr>
                                        <p:cTn id="39" dur="1" fill="hold">
                                          <p:stCondLst>
                                            <p:cond delay="0"/>
                                          </p:stCondLst>
                                        </p:cTn>
                                        <p:tgtEl>
                                          <p:spTgt spid="637954">
                                            <p:txEl>
                                              <p:pRg st="8" end="8"/>
                                            </p:txEl>
                                          </p:spTgt>
                                        </p:tgtEl>
                                        <p:attrNameLst>
                                          <p:attrName>style.visibility</p:attrName>
                                        </p:attrNameLst>
                                      </p:cBhvr>
                                      <p:to>
                                        <p:strVal val="visible"/>
                                      </p:to>
                                    </p:set>
                                    <p:animEffect transition="in" filter="wipe(left)">
                                      <p:cBhvr>
                                        <p:cTn id="40" dur="1000"/>
                                        <p:tgtEl>
                                          <p:spTgt spid="63795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A62AF-2482-BC3A-8254-FCE2AA4A73CA}"/>
            </a:ext>
          </a:extLst>
        </p:cNvPr>
        <p:cNvGrpSpPr/>
        <p:nvPr/>
      </p:nvGrpSpPr>
      <p:grpSpPr>
        <a:xfrm>
          <a:off x="0" y="0"/>
          <a:ext cx="0" cy="0"/>
          <a:chOff x="0" y="0"/>
          <a:chExt cx="0" cy="0"/>
        </a:xfrm>
      </p:grpSpPr>
      <p:sp>
        <p:nvSpPr>
          <p:cNvPr id="637954" name="Rectangle 2">
            <a:extLst>
              <a:ext uri="{FF2B5EF4-FFF2-40B4-BE49-F238E27FC236}">
                <a16:creationId xmlns:a16="http://schemas.microsoft.com/office/drawing/2014/main" id="{71C5B2B3-7AE9-286A-4F47-341E0DDB6ED9}"/>
              </a:ext>
            </a:extLst>
          </p:cNvPr>
          <p:cNvSpPr>
            <a:spLocks noGrp="1" noChangeArrowheads="1"/>
          </p:cNvSpPr>
          <p:nvPr>
            <p:ph type="body" idx="4294967295"/>
          </p:nvPr>
        </p:nvSpPr>
        <p:spPr>
          <a:xfrm>
            <a:off x="76200" y="0"/>
            <a:ext cx="12115800" cy="6781800"/>
          </a:xfrm>
        </p:spPr>
        <p:txBody>
          <a:bodyPr/>
          <a:lstStyle/>
          <a:p>
            <a:pPr marL="0" indent="0">
              <a:lnSpc>
                <a:spcPts val="4800"/>
              </a:lnSpc>
              <a:spcBef>
                <a:spcPts val="0"/>
              </a:spcBef>
              <a:spcAft>
                <a:spcPts val="0"/>
              </a:spcAft>
              <a:buNone/>
              <a:tabLst>
                <a:tab pos="684213" algn="l"/>
                <a:tab pos="1376363" algn="l"/>
                <a:tab pos="5037138" algn="l"/>
              </a:tabLst>
              <a:defRPr/>
            </a:pPr>
            <a:r>
              <a:rPr lang="zh-TW" altLang="en-US"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二	末</a:t>
            </a:r>
            <a:r>
              <a:rPr lang="zh-CN" altLang="en-US"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世</a:t>
            </a:r>
            <a:r>
              <a:rPr lang="zh-TW" altLang="en-US"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人的光景 </a:t>
            </a:r>
            <a:r>
              <a:rPr lang="en-US" altLang="zh-TW"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v.2-7)</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en-US" altLang="zh-CN" sz="3600" b="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	</a:t>
            </a:r>
            <a:r>
              <a:rPr lang="zh-CN" altLang="en-US"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自我中心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(v.2-5)</a:t>
            </a: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v.4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卖主卖友</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为我的益处</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牺牲别人 </a:t>
            </a:r>
            <a:r>
              <a:rPr lang="en-US" altLang="zh-CN"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(thrown under the bus)</a:t>
            </a:r>
            <a:endParaRPr lang="zh-CN" altLang="en-US"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任意妄为</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欺善怕恶</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霸凌</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不顾后果</a:t>
            </a: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自高自大</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自我膨胀</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吹嘘</a:t>
            </a: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爱宴乐不爱神</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宁愿享乐而罔顾神的诫命</a:t>
            </a: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v.5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有敬虔的外貌</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却背了敬虔的实意</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行事为人极为</a:t>
            </a:r>
            <a:r>
              <a:rPr lang="zh-CN" altLang="en-US" sz="3600" b="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虚伪</a:t>
            </a:r>
          </a:p>
          <a:p>
            <a:pPr marL="0" indent="0">
              <a:lnSpc>
                <a:spcPts val="4800"/>
              </a:lnSpc>
              <a:spcBef>
                <a:spcPts val="0"/>
              </a:spcBef>
              <a:spcAft>
                <a:spcPts val="60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这等人你要躲开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sym typeface="Wingdings" panose="05000000000000000000" pitchFamily="2" charset="2"/>
              </a:rPr>
              <a:t></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sym typeface="Wingdings" panose="05000000000000000000" pitchFamily="2" charset="2"/>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这一类的人使人加速奔向灭亡</a:t>
            </a:r>
          </a:p>
          <a:p>
            <a:pPr marL="0" indent="0">
              <a:lnSpc>
                <a:spcPts val="4800"/>
              </a:lnSpc>
              <a:spcBef>
                <a:spcPts val="0"/>
              </a:spcBef>
              <a:spcAft>
                <a:spcPts val="0"/>
              </a:spcAft>
              <a:buNone/>
              <a:tabLst>
                <a:tab pos="568325" algn="l"/>
                <a:tab pos="1260475" algn="l"/>
                <a:tab pos="1828800" algn="l"/>
                <a:tab pos="3427413" algn="l"/>
              </a:tabLst>
              <a:defRPr/>
            </a:pPr>
            <a:r>
              <a:rPr lang="en-US" altLang="zh-CN" sz="3600" b="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B	</a:t>
            </a:r>
            <a:r>
              <a:rPr lang="zh-CN" altLang="en-US"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贻害无穷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(v.6-7)</a:t>
            </a:r>
          </a:p>
          <a:p>
            <a:pPr marL="0" indent="0">
              <a:lnSpc>
                <a:spcPts val="48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那偷进人家</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牢笼无知妇女的</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正是这等人</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这些妇女担负</a:t>
            </a:r>
            <a:endPar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罪恶</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被各样的私欲引诱</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常常学习</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终久不能明白真道</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a:t>
            </a:r>
          </a:p>
          <a:p>
            <a:pPr marL="0" indent="0">
              <a:lnSpc>
                <a:spcPts val="5000"/>
              </a:lnSpc>
              <a:spcBef>
                <a:spcPts val="0"/>
              </a:spcBef>
              <a:spcAft>
                <a:spcPts val="600"/>
              </a:spcAft>
              <a:buNone/>
              <a:tabLst>
                <a:tab pos="1143000" algn="l"/>
                <a:tab pos="5037138" algn="l"/>
              </a:tabLst>
              <a:defRPr/>
            </a:pPr>
            <a:endParaRPr lang="en-US" altLang="zh-CN" sz="40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15004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7954">
                                            <p:txEl>
                                              <p:pRg st="2" end="2"/>
                                            </p:txEl>
                                          </p:spTgt>
                                        </p:tgtEl>
                                        <p:attrNameLst>
                                          <p:attrName>style.visibility</p:attrName>
                                        </p:attrNameLst>
                                      </p:cBhvr>
                                      <p:to>
                                        <p:strVal val="visible"/>
                                      </p:to>
                                    </p:set>
                                    <p:animEffect transition="in" filter="wipe(left)">
                                      <p:cBhvr>
                                        <p:cTn id="7" dur="1000"/>
                                        <p:tgtEl>
                                          <p:spTgt spid="63795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37954">
                                            <p:txEl>
                                              <p:pRg st="3" end="3"/>
                                            </p:txEl>
                                          </p:spTgt>
                                        </p:tgtEl>
                                        <p:attrNameLst>
                                          <p:attrName>style.visibility</p:attrName>
                                        </p:attrNameLst>
                                      </p:cBhvr>
                                      <p:to>
                                        <p:strVal val="visible"/>
                                      </p:to>
                                    </p:set>
                                    <p:animEffect transition="in" filter="wipe(left)">
                                      <p:cBhvr>
                                        <p:cTn id="12" dur="1000"/>
                                        <p:tgtEl>
                                          <p:spTgt spid="63795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37954">
                                            <p:txEl>
                                              <p:pRg st="4" end="4"/>
                                            </p:txEl>
                                          </p:spTgt>
                                        </p:tgtEl>
                                        <p:attrNameLst>
                                          <p:attrName>style.visibility</p:attrName>
                                        </p:attrNameLst>
                                      </p:cBhvr>
                                      <p:to>
                                        <p:strVal val="visible"/>
                                      </p:to>
                                    </p:set>
                                    <p:animEffect transition="in" filter="wipe(left)">
                                      <p:cBhvr>
                                        <p:cTn id="17" dur="1000"/>
                                        <p:tgtEl>
                                          <p:spTgt spid="63795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37954">
                                            <p:txEl>
                                              <p:pRg st="5" end="5"/>
                                            </p:txEl>
                                          </p:spTgt>
                                        </p:tgtEl>
                                        <p:attrNameLst>
                                          <p:attrName>style.visibility</p:attrName>
                                        </p:attrNameLst>
                                      </p:cBhvr>
                                      <p:to>
                                        <p:strVal val="visible"/>
                                      </p:to>
                                    </p:set>
                                    <p:animEffect transition="in" filter="wipe(left)">
                                      <p:cBhvr>
                                        <p:cTn id="22" dur="1000"/>
                                        <p:tgtEl>
                                          <p:spTgt spid="63795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637954">
                                            <p:txEl>
                                              <p:pRg st="6" end="6"/>
                                            </p:txEl>
                                          </p:spTgt>
                                        </p:tgtEl>
                                        <p:attrNameLst>
                                          <p:attrName>style.visibility</p:attrName>
                                        </p:attrNameLst>
                                      </p:cBhvr>
                                      <p:to>
                                        <p:strVal val="visible"/>
                                      </p:to>
                                    </p:set>
                                    <p:animEffect transition="in" filter="wipe(left)">
                                      <p:cBhvr>
                                        <p:cTn id="27" dur="1000"/>
                                        <p:tgtEl>
                                          <p:spTgt spid="63795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37954">
                                            <p:txEl>
                                              <p:pRg st="7" end="7"/>
                                            </p:txEl>
                                          </p:spTgt>
                                        </p:tgtEl>
                                        <p:attrNameLst>
                                          <p:attrName>style.visibility</p:attrName>
                                        </p:attrNameLst>
                                      </p:cBhvr>
                                      <p:to>
                                        <p:strVal val="visible"/>
                                      </p:to>
                                    </p:set>
                                    <p:animEffect transition="in" filter="wipe(left)">
                                      <p:cBhvr>
                                        <p:cTn id="32" dur="1000"/>
                                        <p:tgtEl>
                                          <p:spTgt spid="63795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637954">
                                            <p:txEl>
                                              <p:pRg st="8" end="8"/>
                                            </p:txEl>
                                          </p:spTgt>
                                        </p:tgtEl>
                                        <p:attrNameLst>
                                          <p:attrName>style.visibility</p:attrName>
                                        </p:attrNameLst>
                                      </p:cBhvr>
                                      <p:to>
                                        <p:strVal val="visible"/>
                                      </p:to>
                                    </p:set>
                                    <p:animEffect transition="in" filter="wipe(left)">
                                      <p:cBhvr>
                                        <p:cTn id="37" dur="1000"/>
                                        <p:tgtEl>
                                          <p:spTgt spid="63795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637954">
                                            <p:txEl>
                                              <p:pRg st="9" end="9"/>
                                            </p:txEl>
                                          </p:spTgt>
                                        </p:tgtEl>
                                        <p:attrNameLst>
                                          <p:attrName>style.visibility</p:attrName>
                                        </p:attrNameLst>
                                      </p:cBhvr>
                                      <p:to>
                                        <p:strVal val="visible"/>
                                      </p:to>
                                    </p:set>
                                    <p:animEffect transition="in" filter="wipe(left)">
                                      <p:cBhvr>
                                        <p:cTn id="42" dur="1000"/>
                                        <p:tgtEl>
                                          <p:spTgt spid="637954">
                                            <p:txEl>
                                              <p:pRg st="9" end="9"/>
                                            </p:txEl>
                                          </p:spTgt>
                                        </p:tgtEl>
                                      </p:cBhvr>
                                    </p:animEffect>
                                  </p:childTnLst>
                                </p:cTn>
                              </p:par>
                            </p:childTnLst>
                          </p:cTn>
                        </p:par>
                        <p:par>
                          <p:cTn id="43" fill="hold">
                            <p:stCondLst>
                              <p:cond delay="1000"/>
                            </p:stCondLst>
                            <p:childTnLst>
                              <p:par>
                                <p:cTn id="44" presetID="22" presetClass="entr" presetSubtype="8" fill="hold" nodeType="afterEffect">
                                  <p:stCondLst>
                                    <p:cond delay="0"/>
                                  </p:stCondLst>
                                  <p:childTnLst>
                                    <p:set>
                                      <p:cBhvr>
                                        <p:cTn id="45" dur="1" fill="hold">
                                          <p:stCondLst>
                                            <p:cond delay="0"/>
                                          </p:stCondLst>
                                        </p:cTn>
                                        <p:tgtEl>
                                          <p:spTgt spid="637954">
                                            <p:txEl>
                                              <p:pRg st="10" end="10"/>
                                            </p:txEl>
                                          </p:spTgt>
                                        </p:tgtEl>
                                        <p:attrNameLst>
                                          <p:attrName>style.visibility</p:attrName>
                                        </p:attrNameLst>
                                      </p:cBhvr>
                                      <p:to>
                                        <p:strVal val="visible"/>
                                      </p:to>
                                    </p:set>
                                    <p:animEffect transition="in" filter="wipe(left)">
                                      <p:cBhvr>
                                        <p:cTn id="46" dur="1000"/>
                                        <p:tgtEl>
                                          <p:spTgt spid="63795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859A4-1B17-DA6B-D636-B225DDC545D9}"/>
            </a:ext>
          </a:extLst>
        </p:cNvPr>
        <p:cNvGrpSpPr/>
        <p:nvPr/>
      </p:nvGrpSpPr>
      <p:grpSpPr>
        <a:xfrm>
          <a:off x="0" y="0"/>
          <a:ext cx="0" cy="0"/>
          <a:chOff x="0" y="0"/>
          <a:chExt cx="0" cy="0"/>
        </a:xfrm>
      </p:grpSpPr>
      <p:sp>
        <p:nvSpPr>
          <p:cNvPr id="637954" name="Rectangle 2">
            <a:extLst>
              <a:ext uri="{FF2B5EF4-FFF2-40B4-BE49-F238E27FC236}">
                <a16:creationId xmlns:a16="http://schemas.microsoft.com/office/drawing/2014/main" id="{5D866307-475E-5FC7-3747-F9DF6CE0B17D}"/>
              </a:ext>
            </a:extLst>
          </p:cNvPr>
          <p:cNvSpPr>
            <a:spLocks noGrp="1" noChangeArrowheads="1"/>
          </p:cNvSpPr>
          <p:nvPr>
            <p:ph type="body" idx="4294967295"/>
          </p:nvPr>
        </p:nvSpPr>
        <p:spPr>
          <a:xfrm>
            <a:off x="76200" y="0"/>
            <a:ext cx="12115800" cy="6781800"/>
          </a:xfrm>
        </p:spPr>
        <p:txBody>
          <a:bodyPr/>
          <a:lstStyle/>
          <a:p>
            <a:pPr marL="0" indent="0" algn="ctr">
              <a:lnSpc>
                <a:spcPts val="4800"/>
              </a:lnSpc>
              <a:spcBef>
                <a:spcPts val="0"/>
              </a:spcBef>
              <a:spcAft>
                <a:spcPts val="0"/>
              </a:spcAft>
              <a:buNone/>
              <a:tabLst>
                <a:tab pos="684213" algn="l"/>
                <a:tab pos="1376363" algn="l"/>
                <a:tab pos="5037138" algn="l"/>
              </a:tabLst>
              <a:defRPr/>
            </a:pPr>
            <a:r>
              <a:rPr lang="zh-CN" altLang="en-US"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这不仅指教会以外的人</a:t>
            </a:r>
            <a:r>
              <a:rPr lang="en-US" altLang="zh-CN"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也指在教会里仍存</a:t>
            </a:r>
            <a:r>
              <a:rPr lang="zh-CN" altLang="en-US" sz="3600" b="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自我中心</a:t>
            </a:r>
            <a:r>
              <a:rPr lang="zh-CN" altLang="en-US"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的人</a:t>
            </a:r>
            <a:endParaRPr lang="en-US" altLang="zh-CN"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v.2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专顾自己</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要爱人如己</a:t>
            </a: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贪爱钱财</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爱而不贪</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有钱是神的祝福 </a:t>
            </a:r>
            <a:r>
              <a:rPr lang="en-US" altLang="zh-CN"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(prosperity gospel)</a:t>
            </a:r>
            <a:endParaRPr lang="zh-CN" altLang="en-US"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自夸</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有自信才能服事</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狂傲</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不屑假谦卑</a:t>
            </a: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谤讟</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神爱世人</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祂把人放在祂自己之上</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违背父母</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我听神的</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不再听父母的</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忘恩负义</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本来就是你该做的</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行善还求回报</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endPar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心不圣洁</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我偶尔软弱</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神爱我</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必不计较</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a:lnSpc>
                <a:spcPts val="48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v.3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无亲情</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为了公义</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大义灭亲</a:t>
            </a: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不解怨</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我要讨个公道</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是可忍熟不可忍</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a:lnSpc>
                <a:spcPts val="4800"/>
              </a:lnSpc>
              <a:spcBef>
                <a:spcPts val="0"/>
              </a:spcBef>
              <a:spcAft>
                <a:spcPts val="0"/>
              </a:spcAft>
              <a:buNone/>
              <a:tabLst>
                <a:tab pos="568325" algn="l"/>
                <a:tab pos="1260475" algn="l"/>
                <a:tab pos="1828800" algn="l"/>
                <a:tab pos="3427413" algn="l"/>
              </a:tabLst>
              <a:defRPr/>
            </a:pPr>
            <a:endPar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075523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37954">
                                            <p:txEl>
                                              <p:pRg st="1" end="1"/>
                                            </p:txEl>
                                          </p:spTgt>
                                        </p:tgtEl>
                                        <p:attrNameLst>
                                          <p:attrName>style.visibility</p:attrName>
                                        </p:attrNameLst>
                                      </p:cBhvr>
                                      <p:to>
                                        <p:strVal val="visible"/>
                                      </p:to>
                                    </p:set>
                                    <p:animEffect transition="in" filter="wipe(left)">
                                      <p:cBhvr>
                                        <p:cTn id="7" dur="1000"/>
                                        <p:tgtEl>
                                          <p:spTgt spid="63795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37954">
                                            <p:txEl>
                                              <p:pRg st="2" end="2"/>
                                            </p:txEl>
                                          </p:spTgt>
                                        </p:tgtEl>
                                        <p:attrNameLst>
                                          <p:attrName>style.visibility</p:attrName>
                                        </p:attrNameLst>
                                      </p:cBhvr>
                                      <p:to>
                                        <p:strVal val="visible"/>
                                      </p:to>
                                    </p:set>
                                    <p:animEffect transition="in" filter="wipe(left)">
                                      <p:cBhvr>
                                        <p:cTn id="12" dur="1000"/>
                                        <p:tgtEl>
                                          <p:spTgt spid="63795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37954">
                                            <p:txEl>
                                              <p:pRg st="3" end="3"/>
                                            </p:txEl>
                                          </p:spTgt>
                                        </p:tgtEl>
                                        <p:attrNameLst>
                                          <p:attrName>style.visibility</p:attrName>
                                        </p:attrNameLst>
                                      </p:cBhvr>
                                      <p:to>
                                        <p:strVal val="visible"/>
                                      </p:to>
                                    </p:set>
                                    <p:animEffect transition="in" filter="wipe(left)">
                                      <p:cBhvr>
                                        <p:cTn id="17" dur="1000"/>
                                        <p:tgtEl>
                                          <p:spTgt spid="63795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37954">
                                            <p:txEl>
                                              <p:pRg st="4" end="4"/>
                                            </p:txEl>
                                          </p:spTgt>
                                        </p:tgtEl>
                                        <p:attrNameLst>
                                          <p:attrName>style.visibility</p:attrName>
                                        </p:attrNameLst>
                                      </p:cBhvr>
                                      <p:to>
                                        <p:strVal val="visible"/>
                                      </p:to>
                                    </p:set>
                                    <p:animEffect transition="in" filter="wipe(left)">
                                      <p:cBhvr>
                                        <p:cTn id="22" dur="1000"/>
                                        <p:tgtEl>
                                          <p:spTgt spid="63795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637954">
                                            <p:txEl>
                                              <p:pRg st="5" end="5"/>
                                            </p:txEl>
                                          </p:spTgt>
                                        </p:tgtEl>
                                        <p:attrNameLst>
                                          <p:attrName>style.visibility</p:attrName>
                                        </p:attrNameLst>
                                      </p:cBhvr>
                                      <p:to>
                                        <p:strVal val="visible"/>
                                      </p:to>
                                    </p:set>
                                    <p:animEffect transition="in" filter="wipe(left)">
                                      <p:cBhvr>
                                        <p:cTn id="27" dur="1000"/>
                                        <p:tgtEl>
                                          <p:spTgt spid="63795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37954">
                                            <p:txEl>
                                              <p:pRg st="6" end="6"/>
                                            </p:txEl>
                                          </p:spTgt>
                                        </p:tgtEl>
                                        <p:attrNameLst>
                                          <p:attrName>style.visibility</p:attrName>
                                        </p:attrNameLst>
                                      </p:cBhvr>
                                      <p:to>
                                        <p:strVal val="visible"/>
                                      </p:to>
                                    </p:set>
                                    <p:animEffect transition="in" filter="wipe(left)">
                                      <p:cBhvr>
                                        <p:cTn id="32" dur="1000"/>
                                        <p:tgtEl>
                                          <p:spTgt spid="63795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637954">
                                            <p:txEl>
                                              <p:pRg st="7" end="7"/>
                                            </p:txEl>
                                          </p:spTgt>
                                        </p:tgtEl>
                                        <p:attrNameLst>
                                          <p:attrName>style.visibility</p:attrName>
                                        </p:attrNameLst>
                                      </p:cBhvr>
                                      <p:to>
                                        <p:strVal val="visible"/>
                                      </p:to>
                                    </p:set>
                                    <p:animEffect transition="in" filter="wipe(left)">
                                      <p:cBhvr>
                                        <p:cTn id="37" dur="1000"/>
                                        <p:tgtEl>
                                          <p:spTgt spid="63795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637954">
                                            <p:txEl>
                                              <p:pRg st="8" end="8"/>
                                            </p:txEl>
                                          </p:spTgt>
                                        </p:tgtEl>
                                        <p:attrNameLst>
                                          <p:attrName>style.visibility</p:attrName>
                                        </p:attrNameLst>
                                      </p:cBhvr>
                                      <p:to>
                                        <p:strVal val="visible"/>
                                      </p:to>
                                    </p:set>
                                    <p:animEffect transition="in" filter="wipe(left)">
                                      <p:cBhvr>
                                        <p:cTn id="42" dur="1000"/>
                                        <p:tgtEl>
                                          <p:spTgt spid="63795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637954">
                                            <p:txEl>
                                              <p:pRg st="9" end="9"/>
                                            </p:txEl>
                                          </p:spTgt>
                                        </p:tgtEl>
                                        <p:attrNameLst>
                                          <p:attrName>style.visibility</p:attrName>
                                        </p:attrNameLst>
                                      </p:cBhvr>
                                      <p:to>
                                        <p:strVal val="visible"/>
                                      </p:to>
                                    </p:set>
                                    <p:animEffect transition="in" filter="wipe(left)">
                                      <p:cBhvr>
                                        <p:cTn id="47" dur="1000"/>
                                        <p:tgtEl>
                                          <p:spTgt spid="63795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637954">
                                            <p:txEl>
                                              <p:pRg st="10" end="10"/>
                                            </p:txEl>
                                          </p:spTgt>
                                        </p:tgtEl>
                                        <p:attrNameLst>
                                          <p:attrName>style.visibility</p:attrName>
                                        </p:attrNameLst>
                                      </p:cBhvr>
                                      <p:to>
                                        <p:strVal val="visible"/>
                                      </p:to>
                                    </p:set>
                                    <p:animEffect transition="in" filter="wipe(left)">
                                      <p:cBhvr>
                                        <p:cTn id="52" dur="1000"/>
                                        <p:tgtEl>
                                          <p:spTgt spid="63795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68FE3-6918-55D8-6B36-8F953A428F7B}"/>
            </a:ext>
          </a:extLst>
        </p:cNvPr>
        <p:cNvGrpSpPr/>
        <p:nvPr/>
      </p:nvGrpSpPr>
      <p:grpSpPr>
        <a:xfrm>
          <a:off x="0" y="0"/>
          <a:ext cx="0" cy="0"/>
          <a:chOff x="0" y="0"/>
          <a:chExt cx="0" cy="0"/>
        </a:xfrm>
      </p:grpSpPr>
      <p:sp>
        <p:nvSpPr>
          <p:cNvPr id="637954" name="Rectangle 2">
            <a:extLst>
              <a:ext uri="{FF2B5EF4-FFF2-40B4-BE49-F238E27FC236}">
                <a16:creationId xmlns:a16="http://schemas.microsoft.com/office/drawing/2014/main" id="{E551C8C3-2488-F1A1-F2CA-C7681E6BC243}"/>
              </a:ext>
            </a:extLst>
          </p:cNvPr>
          <p:cNvSpPr>
            <a:spLocks noGrp="1" noChangeArrowheads="1"/>
          </p:cNvSpPr>
          <p:nvPr>
            <p:ph type="body" idx="4294967295"/>
          </p:nvPr>
        </p:nvSpPr>
        <p:spPr>
          <a:xfrm>
            <a:off x="76200" y="0"/>
            <a:ext cx="12115800" cy="6781800"/>
          </a:xfrm>
        </p:spPr>
        <p:txBody>
          <a:bodyPr/>
          <a:lstStyle/>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v.3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好说谗言</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分享这些是要大家为他</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她祷告</a:t>
            </a: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不能自约</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偶尔失控</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我在努力</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给我一些时间</a:t>
            </a: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性情凶暴</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我是个直性子</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发出来就没事了</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不爱良善</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马善被人骑</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人善被人欺</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要有底线</a:t>
            </a: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v.4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卖主卖友</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权衡轻重</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endPar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任意妄为</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人非圣贤</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一时失控</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努力中</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神必赦免</a:t>
            </a: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自高自大</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自信十足</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荣耀归于神</a:t>
            </a: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爱宴乐不爱神</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需要轻松</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服事才能更有效</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更长远</a:t>
            </a: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v.5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有敬虔的外貌</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却背了敬虔的实意</a:t>
            </a:r>
            <a:r>
              <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 </a:t>
            </a:r>
            <a:endPar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你是谁</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竟论断别人的仆人呢</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罗</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14:4)</a:t>
            </a:r>
          </a:p>
          <a:p>
            <a:pPr marL="0" indent="0" algn="ctr">
              <a:lnSpc>
                <a:spcPts val="4800"/>
              </a:lnSpc>
              <a:spcBef>
                <a:spcPts val="0"/>
              </a:spcBef>
              <a:spcAft>
                <a:spcPts val="0"/>
              </a:spcAft>
              <a:buNone/>
              <a:tabLst>
                <a:tab pos="568325" algn="l"/>
                <a:tab pos="1260475" algn="l"/>
                <a:tab pos="1828800" algn="l"/>
                <a:tab pos="3427413" algn="l"/>
              </a:tabLst>
              <a:defRPr/>
            </a:pPr>
            <a:r>
              <a:rPr lang="zh-CN" altLang="en-US" sz="3600" spc="-5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识别这些人是</a:t>
            </a:r>
            <a:r>
              <a:rPr lang="zh-CN" altLang="en-US" sz="3600" b="1" u="sng" spc="-5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牧者的责任</a:t>
            </a:r>
            <a:r>
              <a:rPr lang="en-US" altLang="zh-CN" sz="3600" spc="-5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spc="-5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但各人应省察</a:t>
            </a:r>
            <a:r>
              <a:rPr lang="en-US" altLang="zh-CN" sz="3600" spc="-5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b="1" u="sng" spc="-5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a:t>
            </a:r>
            <a:r>
              <a:rPr lang="zh-CN" altLang="en-US" sz="3600" spc="-5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也有这些问题吗</a:t>
            </a:r>
            <a:r>
              <a:rPr lang="en-US" altLang="zh-CN" sz="3600" spc="-5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endParaRPr lang="zh-CN" altLang="en-US" sz="3600" spc="-5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endParaRPr lang="en-US" altLang="zh-CN" sz="36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620509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7954">
                                            <p:txEl>
                                              <p:pRg st="0" end="0"/>
                                            </p:txEl>
                                          </p:spTgt>
                                        </p:tgtEl>
                                        <p:attrNameLst>
                                          <p:attrName>style.visibility</p:attrName>
                                        </p:attrNameLst>
                                      </p:cBhvr>
                                      <p:to>
                                        <p:strVal val="visible"/>
                                      </p:to>
                                    </p:set>
                                    <p:animEffect transition="in" filter="wipe(left)">
                                      <p:cBhvr>
                                        <p:cTn id="7" dur="1000"/>
                                        <p:tgtEl>
                                          <p:spTgt spid="6379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37954">
                                            <p:txEl>
                                              <p:pRg st="1" end="1"/>
                                            </p:txEl>
                                          </p:spTgt>
                                        </p:tgtEl>
                                        <p:attrNameLst>
                                          <p:attrName>style.visibility</p:attrName>
                                        </p:attrNameLst>
                                      </p:cBhvr>
                                      <p:to>
                                        <p:strVal val="visible"/>
                                      </p:to>
                                    </p:set>
                                    <p:animEffect transition="in" filter="wipe(left)">
                                      <p:cBhvr>
                                        <p:cTn id="12" dur="1000"/>
                                        <p:tgtEl>
                                          <p:spTgt spid="63795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37954">
                                            <p:txEl>
                                              <p:pRg st="2" end="2"/>
                                            </p:txEl>
                                          </p:spTgt>
                                        </p:tgtEl>
                                        <p:attrNameLst>
                                          <p:attrName>style.visibility</p:attrName>
                                        </p:attrNameLst>
                                      </p:cBhvr>
                                      <p:to>
                                        <p:strVal val="visible"/>
                                      </p:to>
                                    </p:set>
                                    <p:animEffect transition="in" filter="wipe(left)">
                                      <p:cBhvr>
                                        <p:cTn id="17" dur="1000"/>
                                        <p:tgtEl>
                                          <p:spTgt spid="63795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37954">
                                            <p:txEl>
                                              <p:pRg st="3" end="3"/>
                                            </p:txEl>
                                          </p:spTgt>
                                        </p:tgtEl>
                                        <p:attrNameLst>
                                          <p:attrName>style.visibility</p:attrName>
                                        </p:attrNameLst>
                                      </p:cBhvr>
                                      <p:to>
                                        <p:strVal val="visible"/>
                                      </p:to>
                                    </p:set>
                                    <p:animEffect transition="in" filter="wipe(left)">
                                      <p:cBhvr>
                                        <p:cTn id="22" dur="1000"/>
                                        <p:tgtEl>
                                          <p:spTgt spid="63795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637954">
                                            <p:txEl>
                                              <p:pRg st="4" end="4"/>
                                            </p:txEl>
                                          </p:spTgt>
                                        </p:tgtEl>
                                        <p:attrNameLst>
                                          <p:attrName>style.visibility</p:attrName>
                                        </p:attrNameLst>
                                      </p:cBhvr>
                                      <p:to>
                                        <p:strVal val="visible"/>
                                      </p:to>
                                    </p:set>
                                    <p:animEffect transition="in" filter="wipe(left)">
                                      <p:cBhvr>
                                        <p:cTn id="27" dur="1000"/>
                                        <p:tgtEl>
                                          <p:spTgt spid="63795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37954">
                                            <p:txEl>
                                              <p:pRg st="5" end="5"/>
                                            </p:txEl>
                                          </p:spTgt>
                                        </p:tgtEl>
                                        <p:attrNameLst>
                                          <p:attrName>style.visibility</p:attrName>
                                        </p:attrNameLst>
                                      </p:cBhvr>
                                      <p:to>
                                        <p:strVal val="visible"/>
                                      </p:to>
                                    </p:set>
                                    <p:animEffect transition="in" filter="wipe(left)">
                                      <p:cBhvr>
                                        <p:cTn id="32" dur="1000"/>
                                        <p:tgtEl>
                                          <p:spTgt spid="63795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637954">
                                            <p:txEl>
                                              <p:pRg st="6" end="6"/>
                                            </p:txEl>
                                          </p:spTgt>
                                        </p:tgtEl>
                                        <p:attrNameLst>
                                          <p:attrName>style.visibility</p:attrName>
                                        </p:attrNameLst>
                                      </p:cBhvr>
                                      <p:to>
                                        <p:strVal val="visible"/>
                                      </p:to>
                                    </p:set>
                                    <p:animEffect transition="in" filter="wipe(left)">
                                      <p:cBhvr>
                                        <p:cTn id="37" dur="1000"/>
                                        <p:tgtEl>
                                          <p:spTgt spid="63795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637954">
                                            <p:txEl>
                                              <p:pRg st="7" end="7"/>
                                            </p:txEl>
                                          </p:spTgt>
                                        </p:tgtEl>
                                        <p:attrNameLst>
                                          <p:attrName>style.visibility</p:attrName>
                                        </p:attrNameLst>
                                      </p:cBhvr>
                                      <p:to>
                                        <p:strVal val="visible"/>
                                      </p:to>
                                    </p:set>
                                    <p:animEffect transition="in" filter="wipe(left)">
                                      <p:cBhvr>
                                        <p:cTn id="42" dur="1000"/>
                                        <p:tgtEl>
                                          <p:spTgt spid="63795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637954">
                                            <p:txEl>
                                              <p:pRg st="8" end="8"/>
                                            </p:txEl>
                                          </p:spTgt>
                                        </p:tgtEl>
                                        <p:attrNameLst>
                                          <p:attrName>style.visibility</p:attrName>
                                        </p:attrNameLst>
                                      </p:cBhvr>
                                      <p:to>
                                        <p:strVal val="visible"/>
                                      </p:to>
                                    </p:set>
                                    <p:animEffect transition="in" filter="wipe(left)">
                                      <p:cBhvr>
                                        <p:cTn id="47" dur="1000"/>
                                        <p:tgtEl>
                                          <p:spTgt spid="63795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637954">
                                            <p:txEl>
                                              <p:pRg st="9" end="9"/>
                                            </p:txEl>
                                          </p:spTgt>
                                        </p:tgtEl>
                                        <p:attrNameLst>
                                          <p:attrName>style.visibility</p:attrName>
                                        </p:attrNameLst>
                                      </p:cBhvr>
                                      <p:to>
                                        <p:strVal val="visible"/>
                                      </p:to>
                                    </p:set>
                                    <p:animEffect transition="in" filter="wipe(left)">
                                      <p:cBhvr>
                                        <p:cTn id="52" dur="1000"/>
                                        <p:tgtEl>
                                          <p:spTgt spid="637954">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637954">
                                            <p:txEl>
                                              <p:pRg st="10" end="10"/>
                                            </p:txEl>
                                          </p:spTgt>
                                        </p:tgtEl>
                                        <p:attrNameLst>
                                          <p:attrName>style.visibility</p:attrName>
                                        </p:attrNameLst>
                                      </p:cBhvr>
                                      <p:to>
                                        <p:strVal val="visible"/>
                                      </p:to>
                                    </p:set>
                                    <p:animEffect transition="in" filter="wipe(left)">
                                      <p:cBhvr>
                                        <p:cTn id="57" dur="1000"/>
                                        <p:tgtEl>
                                          <p:spTgt spid="63795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08400-FE81-83A8-B1C7-1580F06D64C2}"/>
            </a:ext>
          </a:extLst>
        </p:cNvPr>
        <p:cNvGrpSpPr/>
        <p:nvPr/>
      </p:nvGrpSpPr>
      <p:grpSpPr>
        <a:xfrm>
          <a:off x="0" y="0"/>
          <a:ext cx="0" cy="0"/>
          <a:chOff x="0" y="0"/>
          <a:chExt cx="0" cy="0"/>
        </a:xfrm>
      </p:grpSpPr>
      <p:sp>
        <p:nvSpPr>
          <p:cNvPr id="637954" name="Rectangle 2">
            <a:extLst>
              <a:ext uri="{FF2B5EF4-FFF2-40B4-BE49-F238E27FC236}">
                <a16:creationId xmlns:a16="http://schemas.microsoft.com/office/drawing/2014/main" id="{FE2FFD3C-064E-2BD7-D18D-C3A73FFB68FA}"/>
              </a:ext>
            </a:extLst>
          </p:cNvPr>
          <p:cNvSpPr>
            <a:spLocks noGrp="1" noChangeArrowheads="1"/>
          </p:cNvSpPr>
          <p:nvPr>
            <p:ph type="body" idx="4294967295"/>
          </p:nvPr>
        </p:nvSpPr>
        <p:spPr>
          <a:xfrm>
            <a:off x="76200" y="0"/>
            <a:ext cx="12115800" cy="6781800"/>
          </a:xfrm>
        </p:spPr>
        <p:txBody>
          <a:bodyPr/>
          <a:lstStyle/>
          <a:p>
            <a:pPr marL="0" indent="0">
              <a:lnSpc>
                <a:spcPts val="4800"/>
              </a:lnSpc>
              <a:spcBef>
                <a:spcPts val="0"/>
              </a:spcBef>
              <a:spcAft>
                <a:spcPts val="0"/>
              </a:spcAft>
              <a:buNone/>
              <a:tabLst>
                <a:tab pos="568325" algn="l"/>
                <a:tab pos="1260475" algn="l"/>
                <a:tab pos="1828800" algn="l"/>
                <a:tab pos="3427413" algn="l"/>
              </a:tabLst>
              <a:defRPr/>
            </a:pPr>
            <a:r>
              <a:rPr lang="zh-CN" altLang="en-US"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三	经常严阵以待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(v.8-9)</a:t>
            </a:r>
          </a:p>
          <a:p>
            <a:pPr marL="0" indent="0">
              <a:lnSpc>
                <a:spcPts val="4800"/>
              </a:lnSpc>
              <a:spcBef>
                <a:spcPts val="0"/>
              </a:spcBef>
              <a:spcAft>
                <a:spcPts val="0"/>
              </a:spcAft>
              <a:buNone/>
              <a:tabLst>
                <a:tab pos="568325" algn="l"/>
                <a:tab pos="1260475" algn="l"/>
                <a:tab pos="1828800" algn="l"/>
                <a:tab pos="3427413" algn="l"/>
              </a:tabLst>
              <a:defRPr/>
            </a:pPr>
            <a:r>
              <a:rPr lang="en-US" altLang="zh-CN"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	</a:t>
            </a:r>
            <a:r>
              <a:rPr lang="zh-CN" altLang="en-US"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消极的</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这等人你要躲开</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(v.5b)</a:t>
            </a:r>
          </a:p>
          <a:p>
            <a:pPr marL="0" indent="0">
              <a:lnSpc>
                <a:spcPts val="4800"/>
              </a:lnSpc>
              <a:spcBef>
                <a:spcPts val="0"/>
              </a:spcBef>
              <a:spcAft>
                <a:spcPts val="60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从前雅尼和佯庇怎样敌挡摩西</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这等人也怎样敌挡真道</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他们的心地坏了</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在真道上是可废弃的</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28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28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他们的信仰是错误的</a:t>
            </a:r>
            <a:r>
              <a:rPr lang="en-US" altLang="zh-CN" sz="28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28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然而他们不能再这样敌挡</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因为他们的愚昧</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必在众人面</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前显露出来</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像那二人一样</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p>
          <a:p>
            <a:pPr marL="0" indent="0">
              <a:lnSpc>
                <a:spcPts val="48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这些人 </a:t>
            </a:r>
            <a:r>
              <a:rPr lang="en-US" altLang="zh-CN" sz="28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28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如</a:t>
            </a:r>
            <a:r>
              <a:rPr lang="en-US" altLang="zh-CN" sz="28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28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许米乃</a:t>
            </a:r>
            <a:r>
              <a:rPr lang="en-US" altLang="zh-CN" sz="28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28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亚历山大</a:t>
            </a:r>
            <a:r>
              <a:rPr lang="en-US" altLang="zh-CN" sz="28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28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和腓理徒</a:t>
            </a:r>
            <a:r>
              <a:rPr lang="en-US" altLang="zh-CN" sz="28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28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提前 </a:t>
            </a:r>
            <a:r>
              <a:rPr lang="en-US" altLang="zh-CN" sz="28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1:20; </a:t>
            </a:r>
            <a:r>
              <a:rPr lang="zh-CN" altLang="en-US" sz="28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提后</a:t>
            </a:r>
            <a:r>
              <a:rPr lang="en-US" altLang="zh-CN" sz="28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2:17)</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虽在教</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会中</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却是属肉体的</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甚至属撒旦的</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他们的愚昧</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迟早会</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60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被众人看出来</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就像当年的</a:t>
            </a:r>
            <a:r>
              <a:rPr lang="zh-CN" altLang="en-US" sz="3600"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雅尼</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和</a:t>
            </a:r>
            <a:r>
              <a:rPr lang="zh-CN" altLang="en-US" sz="3600"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佯庇</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一样</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p>
          <a:p>
            <a:pPr marL="0" indent="0">
              <a:lnSpc>
                <a:spcPts val="4000"/>
              </a:lnSpc>
              <a:spcBef>
                <a:spcPts val="0"/>
              </a:spcBef>
              <a:spcAft>
                <a:spcPts val="0"/>
              </a:spcAft>
              <a:buNone/>
              <a:tabLst>
                <a:tab pos="568325" algn="l"/>
                <a:tab pos="1260475" algn="l"/>
                <a:tab pos="1828800" algn="l"/>
                <a:tab pos="3427413" algn="l"/>
              </a:tabLst>
              <a:defRPr/>
            </a:pPr>
            <a:r>
              <a:rPr lang="en-US" altLang="zh-TW"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TW"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弟兄们</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那些离间你们</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叫你们跌倒</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背乎所学之道的人</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p>
          <a:p>
            <a:pPr marL="0" indent="0">
              <a:lnSpc>
                <a:spcPts val="4000"/>
              </a:lnSpc>
              <a:spcBef>
                <a:spcPts val="0"/>
              </a:spcBef>
              <a:spcAft>
                <a:spcPts val="0"/>
              </a:spcAft>
              <a:buNone/>
              <a:tabLst>
                <a:tab pos="568325" algn="l"/>
                <a:tab pos="1260475" algn="l"/>
                <a:tab pos="1828800" algn="l"/>
                <a:tab pos="3427413" algn="l"/>
              </a:tabLst>
              <a:defRPr/>
            </a:pP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我劝你们要留意躲避他们</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罗</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16:17)</a:t>
            </a:r>
            <a:endParaRPr lang="en-US" altLang="zh-CN" sz="40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058366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37954">
                                            <p:txEl>
                                              <p:pRg st="1" end="1"/>
                                            </p:txEl>
                                          </p:spTgt>
                                        </p:tgtEl>
                                        <p:attrNameLst>
                                          <p:attrName>style.visibility</p:attrName>
                                        </p:attrNameLst>
                                      </p:cBhvr>
                                      <p:to>
                                        <p:strVal val="visible"/>
                                      </p:to>
                                    </p:set>
                                    <p:animEffect transition="in" filter="wipe(left)">
                                      <p:cBhvr>
                                        <p:cTn id="7" dur="1000"/>
                                        <p:tgtEl>
                                          <p:spTgt spid="63795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37954">
                                            <p:txEl>
                                              <p:pRg st="2" end="2"/>
                                            </p:txEl>
                                          </p:spTgt>
                                        </p:tgtEl>
                                        <p:attrNameLst>
                                          <p:attrName>style.visibility</p:attrName>
                                        </p:attrNameLst>
                                      </p:cBhvr>
                                      <p:to>
                                        <p:strVal val="visible"/>
                                      </p:to>
                                    </p:set>
                                    <p:animEffect transition="in" filter="wipe(left)">
                                      <p:cBhvr>
                                        <p:cTn id="12" dur="1000"/>
                                        <p:tgtEl>
                                          <p:spTgt spid="63795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37954">
                                            <p:txEl>
                                              <p:pRg st="3" end="3"/>
                                            </p:txEl>
                                          </p:spTgt>
                                        </p:tgtEl>
                                        <p:attrNameLst>
                                          <p:attrName>style.visibility</p:attrName>
                                        </p:attrNameLst>
                                      </p:cBhvr>
                                      <p:to>
                                        <p:strVal val="visible"/>
                                      </p:to>
                                    </p:set>
                                    <p:animEffect transition="in" filter="wipe(left)">
                                      <p:cBhvr>
                                        <p:cTn id="17" dur="1000"/>
                                        <p:tgtEl>
                                          <p:spTgt spid="637954">
                                            <p:txEl>
                                              <p:pRg st="3" end="3"/>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637954">
                                            <p:txEl>
                                              <p:pRg st="4" end="4"/>
                                            </p:txEl>
                                          </p:spTgt>
                                        </p:tgtEl>
                                        <p:attrNameLst>
                                          <p:attrName>style.visibility</p:attrName>
                                        </p:attrNameLst>
                                      </p:cBhvr>
                                      <p:to>
                                        <p:strVal val="visible"/>
                                      </p:to>
                                    </p:set>
                                    <p:animEffect transition="in" filter="wipe(left)">
                                      <p:cBhvr>
                                        <p:cTn id="21" dur="1000"/>
                                        <p:tgtEl>
                                          <p:spTgt spid="637954">
                                            <p:txEl>
                                              <p:pRg st="4" end="4"/>
                                            </p:txEl>
                                          </p:spTgt>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637954">
                                            <p:txEl>
                                              <p:pRg st="5" end="5"/>
                                            </p:txEl>
                                          </p:spTgt>
                                        </p:tgtEl>
                                        <p:attrNameLst>
                                          <p:attrName>style.visibility</p:attrName>
                                        </p:attrNameLst>
                                      </p:cBhvr>
                                      <p:to>
                                        <p:strVal val="visible"/>
                                      </p:to>
                                    </p:set>
                                    <p:animEffect transition="in" filter="wipe(left)">
                                      <p:cBhvr>
                                        <p:cTn id="25" dur="1000"/>
                                        <p:tgtEl>
                                          <p:spTgt spid="637954">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637954">
                                            <p:txEl>
                                              <p:pRg st="6" end="6"/>
                                            </p:txEl>
                                          </p:spTgt>
                                        </p:tgtEl>
                                        <p:attrNameLst>
                                          <p:attrName>style.visibility</p:attrName>
                                        </p:attrNameLst>
                                      </p:cBhvr>
                                      <p:to>
                                        <p:strVal val="visible"/>
                                      </p:to>
                                    </p:set>
                                    <p:animEffect transition="in" filter="wipe(left)">
                                      <p:cBhvr>
                                        <p:cTn id="30" dur="1000"/>
                                        <p:tgtEl>
                                          <p:spTgt spid="637954">
                                            <p:txEl>
                                              <p:pRg st="6" end="6"/>
                                            </p:txEl>
                                          </p:spTgt>
                                        </p:tgtEl>
                                      </p:cBhvr>
                                    </p:animEffect>
                                  </p:childTnLst>
                                </p:cTn>
                              </p:par>
                            </p:childTnLst>
                          </p:cTn>
                        </p:par>
                        <p:par>
                          <p:cTn id="31" fill="hold">
                            <p:stCondLst>
                              <p:cond delay="1000"/>
                            </p:stCondLst>
                            <p:childTnLst>
                              <p:par>
                                <p:cTn id="32" presetID="22" presetClass="entr" presetSubtype="8" fill="hold" nodeType="afterEffect">
                                  <p:stCondLst>
                                    <p:cond delay="0"/>
                                  </p:stCondLst>
                                  <p:childTnLst>
                                    <p:set>
                                      <p:cBhvr>
                                        <p:cTn id="33" dur="1" fill="hold">
                                          <p:stCondLst>
                                            <p:cond delay="0"/>
                                          </p:stCondLst>
                                        </p:cTn>
                                        <p:tgtEl>
                                          <p:spTgt spid="637954">
                                            <p:txEl>
                                              <p:pRg st="7" end="7"/>
                                            </p:txEl>
                                          </p:spTgt>
                                        </p:tgtEl>
                                        <p:attrNameLst>
                                          <p:attrName>style.visibility</p:attrName>
                                        </p:attrNameLst>
                                      </p:cBhvr>
                                      <p:to>
                                        <p:strVal val="visible"/>
                                      </p:to>
                                    </p:set>
                                    <p:animEffect transition="in" filter="wipe(left)">
                                      <p:cBhvr>
                                        <p:cTn id="34" dur="1000"/>
                                        <p:tgtEl>
                                          <p:spTgt spid="63795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69ECF-4E3F-7E2C-0D71-981D3C631B2F}"/>
            </a:ext>
          </a:extLst>
        </p:cNvPr>
        <p:cNvGrpSpPr/>
        <p:nvPr/>
      </p:nvGrpSpPr>
      <p:grpSpPr>
        <a:xfrm>
          <a:off x="0" y="0"/>
          <a:ext cx="0" cy="0"/>
          <a:chOff x="0" y="0"/>
          <a:chExt cx="0" cy="0"/>
        </a:xfrm>
      </p:grpSpPr>
      <p:sp>
        <p:nvSpPr>
          <p:cNvPr id="637954" name="Rectangle 2">
            <a:extLst>
              <a:ext uri="{FF2B5EF4-FFF2-40B4-BE49-F238E27FC236}">
                <a16:creationId xmlns:a16="http://schemas.microsoft.com/office/drawing/2014/main" id="{3355B406-E1D9-8220-47F8-1A8DDB5C524A}"/>
              </a:ext>
            </a:extLst>
          </p:cNvPr>
          <p:cNvSpPr>
            <a:spLocks noGrp="1" noChangeArrowheads="1"/>
          </p:cNvSpPr>
          <p:nvPr>
            <p:ph type="body" idx="4294967295"/>
          </p:nvPr>
        </p:nvSpPr>
        <p:spPr>
          <a:xfrm>
            <a:off x="76200" y="0"/>
            <a:ext cx="12115800" cy="6781800"/>
          </a:xfrm>
        </p:spPr>
        <p:txBody>
          <a:bodyPr/>
          <a:lstStyle/>
          <a:p>
            <a:pPr marL="0" indent="0">
              <a:lnSpc>
                <a:spcPts val="4800"/>
              </a:lnSpc>
              <a:spcBef>
                <a:spcPts val="0"/>
              </a:spcBef>
              <a:spcAft>
                <a:spcPts val="0"/>
              </a:spcAft>
              <a:buNone/>
              <a:tabLst>
                <a:tab pos="568325" algn="l"/>
                <a:tab pos="1260475" algn="l"/>
                <a:tab pos="1828800" algn="l"/>
                <a:tab pos="3427413" algn="l"/>
              </a:tabLst>
              <a:defRPr/>
            </a:pPr>
            <a:r>
              <a:rPr lang="zh-CN" altLang="en-US"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三	经常严阵以待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(v.8-9)</a:t>
            </a:r>
          </a:p>
          <a:p>
            <a:pPr marL="0" indent="0">
              <a:lnSpc>
                <a:spcPts val="4800"/>
              </a:lnSpc>
              <a:spcBef>
                <a:spcPts val="0"/>
              </a:spcBef>
              <a:spcAft>
                <a:spcPts val="0"/>
              </a:spcAft>
              <a:buNone/>
              <a:tabLst>
                <a:tab pos="568325" algn="l"/>
                <a:tab pos="1260475" algn="l"/>
                <a:tab pos="1828800" algn="l"/>
                <a:tab pos="3427413" algn="l"/>
              </a:tabLst>
              <a:defRPr/>
            </a:pPr>
            <a:r>
              <a:rPr lang="en-US" altLang="zh-CN"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B	</a:t>
            </a:r>
            <a:r>
              <a:rPr lang="zh-CN" altLang="en-US"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积极的</a:t>
            </a:r>
            <a:r>
              <a:rPr lang="en-US" altLang="zh-CN"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建造众人的灵命 </a:t>
            </a:r>
          </a:p>
          <a:p>
            <a:pPr marL="0" indent="0">
              <a:lnSpc>
                <a:spcPts val="4800"/>
              </a:lnSpc>
              <a:spcBef>
                <a:spcPts val="0"/>
              </a:spcBef>
              <a:spcAft>
                <a:spcPts val="0"/>
              </a:spcAft>
              <a:buNone/>
              <a:tabLst>
                <a:tab pos="568325" algn="l"/>
                <a:tab pos="1260475" algn="l"/>
                <a:tab pos="1828800" algn="l"/>
                <a:tab pos="342741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1.	</a:t>
            </a:r>
            <a:r>
              <a:rPr lang="zh-CN" altLang="en-US" sz="3600" b="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舍己</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跟从主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路</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9:23)</a:t>
            </a:r>
          </a:p>
          <a:p>
            <a:pPr marL="0" indent="0">
              <a:lnSpc>
                <a:spcPts val="48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若有人要跟从我</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就当舍己</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p>
          <a:p>
            <a:pPr marL="0" indent="0">
              <a:lnSpc>
                <a:spcPts val="4800"/>
              </a:lnSpc>
              <a:spcBef>
                <a:spcPts val="0"/>
              </a:spcBef>
              <a:spcAft>
                <a:spcPts val="0"/>
              </a:spcAft>
              <a:buNone/>
              <a:tabLst>
                <a:tab pos="568325" algn="l"/>
                <a:tab pos="1260475" algn="l"/>
                <a:tab pos="1828800" algn="l"/>
                <a:tab pos="3427413" algn="l"/>
              </a:tabLst>
              <a:defRPr/>
            </a:pP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天天背起他的十字架来跟从我</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a:lnSpc>
                <a:spcPts val="48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这不是对付</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专顾自己</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b="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最好</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的办法</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a:lnSpc>
                <a:spcPts val="4800"/>
              </a:lnSpc>
              <a:spcBef>
                <a:spcPts val="0"/>
              </a:spcBef>
              <a:spcAft>
                <a:spcPts val="600"/>
              </a:spcAft>
              <a:buNone/>
              <a:tabLst>
                <a:tab pos="568325" algn="l"/>
                <a:tab pos="1260475" algn="l"/>
                <a:tab pos="1712913" algn="l"/>
                <a:tab pos="4857750"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乃是</a:t>
            </a:r>
            <a:r>
              <a:rPr lang="zh-CN" altLang="en-US" sz="3600" b="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唯一</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的办法</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a:lnSpc>
                <a:spcPts val="4800"/>
              </a:lnSpc>
              <a:spcBef>
                <a:spcPts val="0"/>
              </a:spcBef>
              <a:spcAft>
                <a:spcPts val="0"/>
              </a:spcAft>
              <a:buNone/>
              <a:tabLst>
                <a:tab pos="568325" algn="l"/>
                <a:tab pos="1260475" algn="l"/>
                <a:tab pos="1712913" algn="l"/>
                <a:tab pos="44561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2.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先自我省察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太</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7:3)</a:t>
            </a:r>
          </a:p>
          <a:p>
            <a:pPr marL="0" indent="0">
              <a:lnSpc>
                <a:spcPts val="4800"/>
              </a:lnSpc>
              <a:spcBef>
                <a:spcPts val="0"/>
              </a:spcBef>
              <a:spcAft>
                <a:spcPts val="0"/>
              </a:spcAft>
              <a:buNone/>
              <a:tabLst>
                <a:tab pos="568325" algn="l"/>
                <a:tab pos="1260475" algn="l"/>
                <a:tab pos="1712913" algn="l"/>
                <a:tab pos="44561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看见你弟兄眼中有刺</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却不想自己眼中有梁木呢</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p:txBody>
      </p:sp>
    </p:spTree>
    <p:extLst>
      <p:ext uri="{BB962C8B-B14F-4D97-AF65-F5344CB8AC3E}">
        <p14:creationId xmlns:p14="http://schemas.microsoft.com/office/powerpoint/2010/main" val="6853410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7954">
                                            <p:txEl>
                                              <p:pRg st="1" end="1"/>
                                            </p:txEl>
                                          </p:spTgt>
                                        </p:tgtEl>
                                        <p:attrNameLst>
                                          <p:attrName>style.visibility</p:attrName>
                                        </p:attrNameLst>
                                      </p:cBhvr>
                                      <p:to>
                                        <p:strVal val="visible"/>
                                      </p:to>
                                    </p:set>
                                    <p:animEffect transition="in" filter="wipe(left)">
                                      <p:cBhvr>
                                        <p:cTn id="7" dur="1000"/>
                                        <p:tgtEl>
                                          <p:spTgt spid="63795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37954">
                                            <p:txEl>
                                              <p:pRg st="2" end="2"/>
                                            </p:txEl>
                                          </p:spTgt>
                                        </p:tgtEl>
                                        <p:attrNameLst>
                                          <p:attrName>style.visibility</p:attrName>
                                        </p:attrNameLst>
                                      </p:cBhvr>
                                      <p:to>
                                        <p:strVal val="visible"/>
                                      </p:to>
                                    </p:set>
                                    <p:animEffect transition="in" filter="wipe(left)">
                                      <p:cBhvr>
                                        <p:cTn id="12" dur="1000"/>
                                        <p:tgtEl>
                                          <p:spTgt spid="63795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37954">
                                            <p:txEl>
                                              <p:pRg st="3" end="3"/>
                                            </p:txEl>
                                          </p:spTgt>
                                        </p:tgtEl>
                                        <p:attrNameLst>
                                          <p:attrName>style.visibility</p:attrName>
                                        </p:attrNameLst>
                                      </p:cBhvr>
                                      <p:to>
                                        <p:strVal val="visible"/>
                                      </p:to>
                                    </p:set>
                                    <p:animEffect transition="in" filter="wipe(left)">
                                      <p:cBhvr>
                                        <p:cTn id="17" dur="1000"/>
                                        <p:tgtEl>
                                          <p:spTgt spid="637954">
                                            <p:txEl>
                                              <p:pRg st="3" end="3"/>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637954">
                                            <p:txEl>
                                              <p:pRg st="4" end="4"/>
                                            </p:txEl>
                                          </p:spTgt>
                                        </p:tgtEl>
                                        <p:attrNameLst>
                                          <p:attrName>style.visibility</p:attrName>
                                        </p:attrNameLst>
                                      </p:cBhvr>
                                      <p:to>
                                        <p:strVal val="visible"/>
                                      </p:to>
                                    </p:set>
                                    <p:animEffect transition="in" filter="wipe(left)">
                                      <p:cBhvr>
                                        <p:cTn id="21" dur="1000"/>
                                        <p:tgtEl>
                                          <p:spTgt spid="637954">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637954">
                                            <p:txEl>
                                              <p:pRg st="5" end="5"/>
                                            </p:txEl>
                                          </p:spTgt>
                                        </p:tgtEl>
                                        <p:attrNameLst>
                                          <p:attrName>style.visibility</p:attrName>
                                        </p:attrNameLst>
                                      </p:cBhvr>
                                      <p:to>
                                        <p:strVal val="visible"/>
                                      </p:to>
                                    </p:set>
                                    <p:animEffect transition="in" filter="wipe(left)">
                                      <p:cBhvr>
                                        <p:cTn id="26" dur="1000"/>
                                        <p:tgtEl>
                                          <p:spTgt spid="637954">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637954">
                                            <p:txEl>
                                              <p:pRg st="6" end="6"/>
                                            </p:txEl>
                                          </p:spTgt>
                                        </p:tgtEl>
                                        <p:attrNameLst>
                                          <p:attrName>style.visibility</p:attrName>
                                        </p:attrNameLst>
                                      </p:cBhvr>
                                      <p:to>
                                        <p:strVal val="visible"/>
                                      </p:to>
                                    </p:set>
                                    <p:animEffect transition="in" filter="wipe(left)">
                                      <p:cBhvr>
                                        <p:cTn id="31" dur="1000"/>
                                        <p:tgtEl>
                                          <p:spTgt spid="637954">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637954">
                                            <p:txEl>
                                              <p:pRg st="7" end="7"/>
                                            </p:txEl>
                                          </p:spTgt>
                                        </p:tgtEl>
                                        <p:attrNameLst>
                                          <p:attrName>style.visibility</p:attrName>
                                        </p:attrNameLst>
                                      </p:cBhvr>
                                      <p:to>
                                        <p:strVal val="visible"/>
                                      </p:to>
                                    </p:set>
                                    <p:animEffect transition="in" filter="wipe(left)">
                                      <p:cBhvr>
                                        <p:cTn id="36" dur="1000"/>
                                        <p:tgtEl>
                                          <p:spTgt spid="637954">
                                            <p:txEl>
                                              <p:pRg st="7" end="7"/>
                                            </p:txEl>
                                          </p:spTgt>
                                        </p:tgtEl>
                                      </p:cBhvr>
                                    </p:animEffect>
                                  </p:childTnLst>
                                </p:cTn>
                              </p:par>
                            </p:childTnLst>
                          </p:cTn>
                        </p:par>
                        <p:par>
                          <p:cTn id="37" fill="hold">
                            <p:stCondLst>
                              <p:cond delay="1000"/>
                            </p:stCondLst>
                            <p:childTnLst>
                              <p:par>
                                <p:cTn id="38" presetID="22" presetClass="entr" presetSubtype="8" fill="hold" nodeType="afterEffect">
                                  <p:stCondLst>
                                    <p:cond delay="0"/>
                                  </p:stCondLst>
                                  <p:childTnLst>
                                    <p:set>
                                      <p:cBhvr>
                                        <p:cTn id="39" dur="1" fill="hold">
                                          <p:stCondLst>
                                            <p:cond delay="0"/>
                                          </p:stCondLst>
                                        </p:cTn>
                                        <p:tgtEl>
                                          <p:spTgt spid="637954">
                                            <p:txEl>
                                              <p:pRg st="8" end="8"/>
                                            </p:txEl>
                                          </p:spTgt>
                                        </p:tgtEl>
                                        <p:attrNameLst>
                                          <p:attrName>style.visibility</p:attrName>
                                        </p:attrNameLst>
                                      </p:cBhvr>
                                      <p:to>
                                        <p:strVal val="visible"/>
                                      </p:to>
                                    </p:set>
                                    <p:animEffect transition="in" filter="wipe(left)">
                                      <p:cBhvr>
                                        <p:cTn id="40" dur="1000"/>
                                        <p:tgtEl>
                                          <p:spTgt spid="63795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C06A3-E56E-7C39-8392-75052756A534}"/>
            </a:ext>
          </a:extLst>
        </p:cNvPr>
        <p:cNvGrpSpPr/>
        <p:nvPr/>
      </p:nvGrpSpPr>
      <p:grpSpPr>
        <a:xfrm>
          <a:off x="0" y="0"/>
          <a:ext cx="0" cy="0"/>
          <a:chOff x="0" y="0"/>
          <a:chExt cx="0" cy="0"/>
        </a:xfrm>
      </p:grpSpPr>
      <p:sp>
        <p:nvSpPr>
          <p:cNvPr id="637954" name="Rectangle 2">
            <a:extLst>
              <a:ext uri="{FF2B5EF4-FFF2-40B4-BE49-F238E27FC236}">
                <a16:creationId xmlns:a16="http://schemas.microsoft.com/office/drawing/2014/main" id="{0BE4D92E-3A18-F185-BE1E-77F98481066B}"/>
              </a:ext>
            </a:extLst>
          </p:cNvPr>
          <p:cNvSpPr>
            <a:spLocks noGrp="1" noChangeArrowheads="1"/>
          </p:cNvSpPr>
          <p:nvPr>
            <p:ph type="body" idx="4294967295"/>
          </p:nvPr>
        </p:nvSpPr>
        <p:spPr>
          <a:xfrm>
            <a:off x="76200" y="0"/>
            <a:ext cx="12115800" cy="6781800"/>
          </a:xfrm>
        </p:spPr>
        <p:txBody>
          <a:bodyPr/>
          <a:lstStyle/>
          <a:p>
            <a:pPr marL="0" indent="0">
              <a:lnSpc>
                <a:spcPts val="4800"/>
              </a:lnSpc>
              <a:spcBef>
                <a:spcPts val="0"/>
              </a:spcBef>
              <a:spcAft>
                <a:spcPts val="0"/>
              </a:spcAft>
              <a:buNone/>
              <a:tabLst>
                <a:tab pos="568325" algn="l"/>
                <a:tab pos="1260475" algn="l"/>
                <a:tab pos="1828800" algn="l"/>
                <a:tab pos="3427413" algn="l"/>
              </a:tabLst>
              <a:defRPr/>
            </a:pPr>
            <a:r>
              <a:rPr lang="zh-CN" altLang="en-US"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三	经常严阵以待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(v.8-9)</a:t>
            </a:r>
          </a:p>
          <a:p>
            <a:pPr marL="0" indent="0">
              <a:lnSpc>
                <a:spcPts val="4800"/>
              </a:lnSpc>
              <a:spcBef>
                <a:spcPts val="0"/>
              </a:spcBef>
              <a:spcAft>
                <a:spcPts val="0"/>
              </a:spcAft>
              <a:buNone/>
              <a:tabLst>
                <a:tab pos="568325" algn="l"/>
                <a:tab pos="1260475" algn="l"/>
                <a:tab pos="1828800" algn="l"/>
                <a:tab pos="3427413" algn="l"/>
              </a:tabLst>
              <a:defRPr/>
            </a:pPr>
            <a:r>
              <a:rPr lang="en-US" altLang="zh-CN"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B	</a:t>
            </a:r>
            <a:r>
              <a:rPr lang="zh-CN" altLang="en-US"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积极的</a:t>
            </a:r>
            <a:r>
              <a:rPr lang="en-US" altLang="zh-CN"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建造众人的灵命 </a:t>
            </a:r>
          </a:p>
          <a:p>
            <a:pPr marL="0" indent="0">
              <a:lnSpc>
                <a:spcPts val="48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3.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灵命的长进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彼后</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1:5-7)</a:t>
            </a:r>
          </a:p>
          <a:p>
            <a:pPr marL="0" indent="0">
              <a:lnSpc>
                <a:spcPts val="4800"/>
              </a:lnSpc>
              <a:spcBef>
                <a:spcPts val="0"/>
              </a:spcBef>
              <a:spcAft>
                <a:spcPts val="0"/>
              </a:spcAft>
              <a:buNone/>
              <a:tabLst>
                <a:tab pos="568325" algn="l"/>
                <a:tab pos="1260475" algn="l"/>
                <a:tab pos="1828800" algn="l"/>
                <a:tab pos="302736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信心</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生命之道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信靠神</a:t>
            </a:r>
          </a:p>
          <a:p>
            <a:pPr marL="0" indent="0">
              <a:lnSpc>
                <a:spcPts val="4800"/>
              </a:lnSpc>
              <a:spcBef>
                <a:spcPts val="0"/>
              </a:spcBef>
              <a:spcAft>
                <a:spcPts val="0"/>
              </a:spcAft>
              <a:buNone/>
              <a:tabLst>
                <a:tab pos="568325" algn="l"/>
                <a:tab pos="1260475" algn="l"/>
                <a:tab pos="1828800" algn="l"/>
                <a:tab pos="302736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b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德行</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生活的操练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守神的诫命</a:t>
            </a:r>
          </a:p>
          <a:p>
            <a:pPr marL="0" indent="0">
              <a:lnSpc>
                <a:spcPts val="4800"/>
              </a:lnSpc>
              <a:spcBef>
                <a:spcPts val="0"/>
              </a:spcBef>
              <a:spcAft>
                <a:spcPts val="0"/>
              </a:spcAft>
              <a:buNone/>
              <a:tabLst>
                <a:tab pos="568325" algn="l"/>
                <a:tab pos="1260475" algn="l"/>
                <a:tab pos="1828800" algn="l"/>
                <a:tab pos="302736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c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知识</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理性的瞭解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科学</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神学</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解经</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a:lnSpc>
                <a:spcPts val="4800"/>
              </a:lnSpc>
              <a:spcBef>
                <a:spcPts val="0"/>
              </a:spcBef>
              <a:spcAft>
                <a:spcPts val="0"/>
              </a:spcAft>
              <a:buNone/>
              <a:tabLst>
                <a:tab pos="568325" algn="l"/>
                <a:tab pos="1260475" algn="l"/>
                <a:tab pos="1828800" algn="l"/>
                <a:tab pos="302736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d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节制</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智慧的抉择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不放纵</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待人宽厚律己严</a:t>
            </a:r>
          </a:p>
          <a:p>
            <a:pPr marL="0" indent="0">
              <a:lnSpc>
                <a:spcPts val="4800"/>
              </a:lnSpc>
              <a:spcBef>
                <a:spcPts val="0"/>
              </a:spcBef>
              <a:spcAft>
                <a:spcPts val="0"/>
              </a:spcAft>
              <a:buNone/>
              <a:tabLst>
                <a:tab pos="568325" algn="l"/>
                <a:tab pos="1260475" algn="l"/>
                <a:tab pos="1828800" algn="l"/>
                <a:tab pos="302736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e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忍耐</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愿意等候神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不给神限期</a:t>
            </a:r>
          </a:p>
          <a:p>
            <a:pPr marL="0" indent="0">
              <a:lnSpc>
                <a:spcPts val="4800"/>
              </a:lnSpc>
              <a:spcBef>
                <a:spcPts val="0"/>
              </a:spcBef>
              <a:spcAft>
                <a:spcPts val="0"/>
              </a:spcAft>
              <a:buNone/>
              <a:tabLst>
                <a:tab pos="568325" algn="l"/>
                <a:tab pos="1260475" algn="l"/>
                <a:tab pos="1828800" algn="l"/>
                <a:tab pos="302736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f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虔敬</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讨神的喜悦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Godliness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像神</a:t>
            </a:r>
          </a:p>
          <a:p>
            <a:pPr marL="0" indent="0">
              <a:lnSpc>
                <a:spcPts val="4800"/>
              </a:lnSpc>
              <a:spcBef>
                <a:spcPts val="0"/>
              </a:spcBef>
              <a:spcAft>
                <a:spcPts val="0"/>
              </a:spcAft>
              <a:buNone/>
              <a:tabLst>
                <a:tab pos="568325" algn="l"/>
                <a:tab pos="1260475" algn="l"/>
                <a:tab pos="1828800" algn="l"/>
                <a:tab pos="3027363" algn="l"/>
              </a:tabLst>
              <a:defRPr/>
            </a:pP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G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友爱</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对兄弟的爱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Philadelphia</a:t>
            </a:r>
          </a:p>
          <a:p>
            <a:pPr marL="0" indent="0">
              <a:lnSpc>
                <a:spcPts val="4800"/>
              </a:lnSpc>
              <a:spcBef>
                <a:spcPts val="0"/>
              </a:spcBef>
              <a:spcAft>
                <a:spcPts val="0"/>
              </a:spcAft>
              <a:buNone/>
              <a:tabLst>
                <a:tab pos="568325" algn="l"/>
                <a:tab pos="1260475" algn="l"/>
                <a:tab pos="1828800" algn="l"/>
                <a:tab pos="302736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H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博爱</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对眾人的爱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Agape</a:t>
            </a:r>
          </a:p>
          <a:p>
            <a:pPr marL="0" indent="0">
              <a:lnSpc>
                <a:spcPts val="5000"/>
              </a:lnSpc>
              <a:spcBef>
                <a:spcPts val="0"/>
              </a:spcBef>
              <a:spcAft>
                <a:spcPts val="600"/>
              </a:spcAft>
              <a:buNone/>
              <a:tabLst>
                <a:tab pos="1143000" algn="l"/>
                <a:tab pos="5037138" algn="l"/>
              </a:tabLst>
              <a:defRPr/>
            </a:pPr>
            <a:endParaRPr lang="en-US" altLang="zh-CN" sz="4000" dirty="0">
              <a:solidFill>
                <a:schemeClr val="bg1"/>
              </a:solidFill>
              <a:effectLst>
                <a:outerShdw dist="50800" dir="30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643851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7954">
                                            <p:txEl>
                                              <p:pRg st="2" end="2"/>
                                            </p:txEl>
                                          </p:spTgt>
                                        </p:tgtEl>
                                        <p:attrNameLst>
                                          <p:attrName>style.visibility</p:attrName>
                                        </p:attrNameLst>
                                      </p:cBhvr>
                                      <p:to>
                                        <p:strVal val="visible"/>
                                      </p:to>
                                    </p:set>
                                    <p:animEffect transition="in" filter="wipe(left)">
                                      <p:cBhvr>
                                        <p:cTn id="7" dur="1000"/>
                                        <p:tgtEl>
                                          <p:spTgt spid="63795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37954">
                                            <p:txEl>
                                              <p:pRg st="3" end="3"/>
                                            </p:txEl>
                                          </p:spTgt>
                                        </p:tgtEl>
                                        <p:attrNameLst>
                                          <p:attrName>style.visibility</p:attrName>
                                        </p:attrNameLst>
                                      </p:cBhvr>
                                      <p:to>
                                        <p:strVal val="visible"/>
                                      </p:to>
                                    </p:set>
                                    <p:animEffect transition="in" filter="wipe(left)">
                                      <p:cBhvr>
                                        <p:cTn id="12" dur="1000"/>
                                        <p:tgtEl>
                                          <p:spTgt spid="63795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37954">
                                            <p:txEl>
                                              <p:pRg st="4" end="4"/>
                                            </p:txEl>
                                          </p:spTgt>
                                        </p:tgtEl>
                                        <p:attrNameLst>
                                          <p:attrName>style.visibility</p:attrName>
                                        </p:attrNameLst>
                                      </p:cBhvr>
                                      <p:to>
                                        <p:strVal val="visible"/>
                                      </p:to>
                                    </p:set>
                                    <p:animEffect transition="in" filter="wipe(left)">
                                      <p:cBhvr>
                                        <p:cTn id="17" dur="1000"/>
                                        <p:tgtEl>
                                          <p:spTgt spid="63795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37954">
                                            <p:txEl>
                                              <p:pRg st="5" end="5"/>
                                            </p:txEl>
                                          </p:spTgt>
                                        </p:tgtEl>
                                        <p:attrNameLst>
                                          <p:attrName>style.visibility</p:attrName>
                                        </p:attrNameLst>
                                      </p:cBhvr>
                                      <p:to>
                                        <p:strVal val="visible"/>
                                      </p:to>
                                    </p:set>
                                    <p:animEffect transition="in" filter="wipe(left)">
                                      <p:cBhvr>
                                        <p:cTn id="22" dur="1000"/>
                                        <p:tgtEl>
                                          <p:spTgt spid="63795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637954">
                                            <p:txEl>
                                              <p:pRg st="6" end="6"/>
                                            </p:txEl>
                                          </p:spTgt>
                                        </p:tgtEl>
                                        <p:attrNameLst>
                                          <p:attrName>style.visibility</p:attrName>
                                        </p:attrNameLst>
                                      </p:cBhvr>
                                      <p:to>
                                        <p:strVal val="visible"/>
                                      </p:to>
                                    </p:set>
                                    <p:animEffect transition="in" filter="wipe(left)">
                                      <p:cBhvr>
                                        <p:cTn id="27" dur="1000"/>
                                        <p:tgtEl>
                                          <p:spTgt spid="63795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37954">
                                            <p:txEl>
                                              <p:pRg st="7" end="7"/>
                                            </p:txEl>
                                          </p:spTgt>
                                        </p:tgtEl>
                                        <p:attrNameLst>
                                          <p:attrName>style.visibility</p:attrName>
                                        </p:attrNameLst>
                                      </p:cBhvr>
                                      <p:to>
                                        <p:strVal val="visible"/>
                                      </p:to>
                                    </p:set>
                                    <p:animEffect transition="in" filter="wipe(left)">
                                      <p:cBhvr>
                                        <p:cTn id="32" dur="1000"/>
                                        <p:tgtEl>
                                          <p:spTgt spid="63795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637954">
                                            <p:txEl>
                                              <p:pRg st="8" end="8"/>
                                            </p:txEl>
                                          </p:spTgt>
                                        </p:tgtEl>
                                        <p:attrNameLst>
                                          <p:attrName>style.visibility</p:attrName>
                                        </p:attrNameLst>
                                      </p:cBhvr>
                                      <p:to>
                                        <p:strVal val="visible"/>
                                      </p:to>
                                    </p:set>
                                    <p:animEffect transition="in" filter="wipe(left)">
                                      <p:cBhvr>
                                        <p:cTn id="37" dur="1000"/>
                                        <p:tgtEl>
                                          <p:spTgt spid="63795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637954">
                                            <p:txEl>
                                              <p:pRg st="9" end="9"/>
                                            </p:txEl>
                                          </p:spTgt>
                                        </p:tgtEl>
                                        <p:attrNameLst>
                                          <p:attrName>style.visibility</p:attrName>
                                        </p:attrNameLst>
                                      </p:cBhvr>
                                      <p:to>
                                        <p:strVal val="visible"/>
                                      </p:to>
                                    </p:set>
                                    <p:animEffect transition="in" filter="wipe(left)">
                                      <p:cBhvr>
                                        <p:cTn id="42" dur="1000"/>
                                        <p:tgtEl>
                                          <p:spTgt spid="637954">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637954">
                                            <p:txEl>
                                              <p:pRg st="10" end="10"/>
                                            </p:txEl>
                                          </p:spTgt>
                                        </p:tgtEl>
                                        <p:attrNameLst>
                                          <p:attrName>style.visibility</p:attrName>
                                        </p:attrNameLst>
                                      </p:cBhvr>
                                      <p:to>
                                        <p:strVal val="visible"/>
                                      </p:to>
                                    </p:set>
                                    <p:animEffect transition="in" filter="wipe(left)">
                                      <p:cBhvr>
                                        <p:cTn id="47" dur="1000"/>
                                        <p:tgtEl>
                                          <p:spTgt spid="63795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A8754-B57A-794E-385E-056B7843A42F}"/>
            </a:ext>
          </a:extLst>
        </p:cNvPr>
        <p:cNvGrpSpPr/>
        <p:nvPr/>
      </p:nvGrpSpPr>
      <p:grpSpPr>
        <a:xfrm>
          <a:off x="0" y="0"/>
          <a:ext cx="0" cy="0"/>
          <a:chOff x="0" y="0"/>
          <a:chExt cx="0" cy="0"/>
        </a:xfrm>
      </p:grpSpPr>
      <p:sp>
        <p:nvSpPr>
          <p:cNvPr id="637954" name="Rectangle 2">
            <a:extLst>
              <a:ext uri="{FF2B5EF4-FFF2-40B4-BE49-F238E27FC236}">
                <a16:creationId xmlns:a16="http://schemas.microsoft.com/office/drawing/2014/main" id="{3464559B-64F3-2E74-730E-41D3F861DDE2}"/>
              </a:ext>
            </a:extLst>
          </p:cNvPr>
          <p:cNvSpPr>
            <a:spLocks noGrp="1" noChangeArrowheads="1"/>
          </p:cNvSpPr>
          <p:nvPr>
            <p:ph type="body" idx="4294967295"/>
          </p:nvPr>
        </p:nvSpPr>
        <p:spPr>
          <a:xfrm>
            <a:off x="76200" y="0"/>
            <a:ext cx="12192000" cy="6781800"/>
          </a:xfrm>
        </p:spPr>
        <p:txBody>
          <a:bodyPr/>
          <a:lstStyle/>
          <a:p>
            <a:pPr marL="0" indent="0">
              <a:lnSpc>
                <a:spcPts val="4800"/>
              </a:lnSpc>
              <a:spcBef>
                <a:spcPts val="0"/>
              </a:spcBef>
              <a:spcAft>
                <a:spcPts val="0"/>
              </a:spcAft>
              <a:buNone/>
              <a:tabLst>
                <a:tab pos="568325" algn="l"/>
                <a:tab pos="1260475" algn="l"/>
                <a:tab pos="1828800" algn="l"/>
                <a:tab pos="3427413" algn="l"/>
              </a:tabLst>
              <a:defRPr/>
            </a:pPr>
            <a:r>
              <a:rPr lang="zh-CN" altLang="en-US"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结语</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600"/>
              </a:spcAft>
              <a:buNone/>
              <a:tabLst>
                <a:tab pos="568325" algn="l"/>
                <a:tab pos="1260475" algn="l"/>
                <a:tab pos="1828800" algn="l"/>
                <a:tab pos="3427413" algn="l"/>
              </a:tabLst>
              <a:defRPr/>
            </a:pPr>
            <a:r>
              <a:rPr lang="en-US" altLang="zh-CN"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1.	</a:t>
            </a:r>
            <a:r>
              <a:rPr lang="zh-CN" altLang="en-US"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你该知道</a:t>
            </a:r>
            <a:r>
              <a:rPr lang="en-US" altLang="zh-CN"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脱离无知与自我中心</a:t>
            </a:r>
          </a:p>
          <a:p>
            <a:pPr marL="0" indent="0">
              <a:lnSpc>
                <a:spcPts val="4700"/>
              </a:lnSpc>
              <a:spcBef>
                <a:spcPts val="0"/>
              </a:spcBef>
              <a:spcAft>
                <a:spcPts val="60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勿以</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不知者不罪</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为藉口</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专顾自己</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不计后果</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寻乐成瘾</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p>
          <a:p>
            <a:pPr marL="0" indent="0">
              <a:lnSpc>
                <a:spcPts val="47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既已</a:t>
            </a:r>
            <a:r>
              <a:rPr lang="zh-CN" altLang="en-US" sz="3600" b="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舍己</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愿背起自己的十字架来跟从耶稣</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就要天天亲近</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700"/>
              </a:lnSpc>
              <a:spcBef>
                <a:spcPts val="0"/>
              </a:spcBef>
              <a:spcAft>
                <a:spcPts val="60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祂</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才知道什么是</a:t>
            </a:r>
            <a:r>
              <a:rPr lang="zh-CN" altLang="en-US" sz="3600" b="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该</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知道的</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分辨轻重缓急</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完成神的托付</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a:lnSpc>
                <a:spcPts val="47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从最基本的开始</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操练对主的旨意的敏锐度</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a:lnSpc>
                <a:spcPts val="4700"/>
              </a:lnSpc>
              <a:spcBef>
                <a:spcPts val="0"/>
              </a:spcBef>
              <a:spcAft>
                <a:spcPts val="0"/>
              </a:spcAft>
              <a:buNone/>
              <a:tabLst>
                <a:tab pos="568325" algn="l"/>
                <a:tab pos="1143000" algn="l"/>
                <a:tab pos="1260475" algn="l"/>
                <a:tab pos="1717675" algn="l"/>
                <a:tab pos="4800600" algn="l"/>
                <a:tab pos="5314950" algn="l"/>
                <a:tab pos="8001000" algn="l"/>
                <a:tab pos="8515350"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上主日学</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b.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参加团契</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c.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每日灵修</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读经</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700"/>
              </a:lnSpc>
              <a:spcBef>
                <a:spcPts val="0"/>
              </a:spcBef>
              <a:spcAft>
                <a:spcPts val="0"/>
              </a:spcAft>
              <a:buNone/>
              <a:tabLst>
                <a:tab pos="568325" algn="l"/>
                <a:tab pos="1143000" algn="l"/>
                <a:tab pos="1260475" algn="l"/>
                <a:tab pos="1717675" algn="l"/>
                <a:tab pos="4800600" algn="l"/>
                <a:tab pos="5314950" algn="l"/>
                <a:tab pos="8001000" algn="l"/>
                <a:tab pos="8515350"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d.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参加福音</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培灵会</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e.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参与短宣</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f.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教主日学</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700"/>
              </a:lnSpc>
              <a:spcBef>
                <a:spcPts val="0"/>
              </a:spcBef>
              <a:spcAft>
                <a:spcPts val="600"/>
              </a:spcAft>
              <a:buNone/>
              <a:tabLst>
                <a:tab pos="568325" algn="l"/>
                <a:tab pos="1143000" algn="l"/>
                <a:tab pos="1260475" algn="l"/>
                <a:tab pos="1717675" algn="l"/>
                <a:tab pos="4800600" algn="l"/>
                <a:tab pos="5314950" algn="l"/>
                <a:tab pos="8001000" algn="l"/>
                <a:tab pos="8515350"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g.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神学培训</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h.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讲道培训</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dirty="0" err="1">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i</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p>
          <a:p>
            <a:pPr marL="0" indent="0">
              <a:lnSpc>
                <a:spcPts val="4700"/>
              </a:lnSpc>
              <a:spcBef>
                <a:spcPts val="0"/>
              </a:spcBef>
              <a:spcAft>
                <a:spcPts val="0"/>
              </a:spcAft>
              <a:buNone/>
              <a:tabLst>
                <a:tab pos="568325" algn="l"/>
                <a:tab pos="1260475" algn="l"/>
                <a:tab pos="1717675" algn="l"/>
                <a:tab pos="4340225" algn="l"/>
                <a:tab pos="4913313" algn="l"/>
                <a:tab pos="7315200" algn="l"/>
                <a:tab pos="777716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也要知道什么是</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不必</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或</a:t>
            </a:r>
            <a:r>
              <a:rPr lang="zh-CN" altLang="en-US" sz="3600"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不该</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知道的</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事务</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免得浪费资源</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a:lnSpc>
                <a:spcPts val="4700"/>
              </a:lnSpc>
              <a:spcBef>
                <a:spcPts val="0"/>
              </a:spcBef>
              <a:spcAft>
                <a:spcPts val="0"/>
              </a:spcAft>
              <a:buNone/>
              <a:tabLst>
                <a:tab pos="568325" algn="l"/>
                <a:tab pos="1260475" algn="l"/>
                <a:tab pos="1717675" algn="l"/>
                <a:tab pos="4340225" algn="l"/>
                <a:tab pos="4913313" algn="l"/>
                <a:tab pos="7315200" algn="l"/>
                <a:tab pos="777716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甚至污染我们的心</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a:lnSpc>
                <a:spcPts val="4800"/>
              </a:lnSpc>
              <a:spcBef>
                <a:spcPts val="0"/>
              </a:spcBef>
              <a:spcAft>
                <a:spcPts val="0"/>
              </a:spcAft>
              <a:buNone/>
              <a:tabLst>
                <a:tab pos="568325" algn="l"/>
                <a:tab pos="1260475" algn="l"/>
                <a:tab pos="1717675" algn="l"/>
                <a:tab pos="4340225" algn="l"/>
                <a:tab pos="4913313" algn="l"/>
                <a:tab pos="7315200" algn="l"/>
                <a:tab pos="7777163" algn="l"/>
              </a:tabLst>
              <a:defRPr/>
            </a:pPr>
            <a:endPar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p:txBody>
      </p:sp>
    </p:spTree>
    <p:extLst>
      <p:ext uri="{BB962C8B-B14F-4D97-AF65-F5344CB8AC3E}">
        <p14:creationId xmlns:p14="http://schemas.microsoft.com/office/powerpoint/2010/main" val="26389310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37954">
                                            <p:txEl>
                                              <p:pRg st="1" end="1"/>
                                            </p:txEl>
                                          </p:spTgt>
                                        </p:tgtEl>
                                        <p:attrNameLst>
                                          <p:attrName>style.visibility</p:attrName>
                                        </p:attrNameLst>
                                      </p:cBhvr>
                                      <p:to>
                                        <p:strVal val="visible"/>
                                      </p:to>
                                    </p:set>
                                    <p:animEffect transition="in" filter="wipe(left)">
                                      <p:cBhvr>
                                        <p:cTn id="7" dur="1000"/>
                                        <p:tgtEl>
                                          <p:spTgt spid="63795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37954">
                                            <p:txEl>
                                              <p:pRg st="2" end="2"/>
                                            </p:txEl>
                                          </p:spTgt>
                                        </p:tgtEl>
                                        <p:attrNameLst>
                                          <p:attrName>style.visibility</p:attrName>
                                        </p:attrNameLst>
                                      </p:cBhvr>
                                      <p:to>
                                        <p:strVal val="visible"/>
                                      </p:to>
                                    </p:set>
                                    <p:animEffect transition="in" filter="wipe(left)">
                                      <p:cBhvr>
                                        <p:cTn id="12" dur="1000"/>
                                        <p:tgtEl>
                                          <p:spTgt spid="63795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37954">
                                            <p:txEl>
                                              <p:pRg st="3" end="3"/>
                                            </p:txEl>
                                          </p:spTgt>
                                        </p:tgtEl>
                                        <p:attrNameLst>
                                          <p:attrName>style.visibility</p:attrName>
                                        </p:attrNameLst>
                                      </p:cBhvr>
                                      <p:to>
                                        <p:strVal val="visible"/>
                                      </p:to>
                                    </p:set>
                                    <p:animEffect transition="in" filter="wipe(left)">
                                      <p:cBhvr>
                                        <p:cTn id="17" dur="1000"/>
                                        <p:tgtEl>
                                          <p:spTgt spid="637954">
                                            <p:txEl>
                                              <p:pRg st="3" end="3"/>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637954">
                                            <p:txEl>
                                              <p:pRg st="4" end="4"/>
                                            </p:txEl>
                                          </p:spTgt>
                                        </p:tgtEl>
                                        <p:attrNameLst>
                                          <p:attrName>style.visibility</p:attrName>
                                        </p:attrNameLst>
                                      </p:cBhvr>
                                      <p:to>
                                        <p:strVal val="visible"/>
                                      </p:to>
                                    </p:set>
                                    <p:animEffect transition="in" filter="wipe(left)">
                                      <p:cBhvr>
                                        <p:cTn id="21" dur="1000"/>
                                        <p:tgtEl>
                                          <p:spTgt spid="637954">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637954">
                                            <p:txEl>
                                              <p:pRg st="5" end="5"/>
                                            </p:txEl>
                                          </p:spTgt>
                                        </p:tgtEl>
                                        <p:attrNameLst>
                                          <p:attrName>style.visibility</p:attrName>
                                        </p:attrNameLst>
                                      </p:cBhvr>
                                      <p:to>
                                        <p:strVal val="visible"/>
                                      </p:to>
                                    </p:set>
                                    <p:animEffect transition="in" filter="wipe(left)">
                                      <p:cBhvr>
                                        <p:cTn id="26" dur="1000"/>
                                        <p:tgtEl>
                                          <p:spTgt spid="637954">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637954">
                                            <p:txEl>
                                              <p:pRg st="6" end="6"/>
                                            </p:txEl>
                                          </p:spTgt>
                                        </p:tgtEl>
                                        <p:attrNameLst>
                                          <p:attrName>style.visibility</p:attrName>
                                        </p:attrNameLst>
                                      </p:cBhvr>
                                      <p:to>
                                        <p:strVal val="visible"/>
                                      </p:to>
                                    </p:set>
                                    <p:animEffect transition="in" filter="wipe(left)">
                                      <p:cBhvr>
                                        <p:cTn id="31" dur="1000"/>
                                        <p:tgtEl>
                                          <p:spTgt spid="637954">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637954">
                                            <p:txEl>
                                              <p:pRg st="7" end="7"/>
                                            </p:txEl>
                                          </p:spTgt>
                                        </p:tgtEl>
                                        <p:attrNameLst>
                                          <p:attrName>style.visibility</p:attrName>
                                        </p:attrNameLst>
                                      </p:cBhvr>
                                      <p:to>
                                        <p:strVal val="visible"/>
                                      </p:to>
                                    </p:set>
                                    <p:animEffect transition="in" filter="wipe(left)">
                                      <p:cBhvr>
                                        <p:cTn id="36" dur="1000"/>
                                        <p:tgtEl>
                                          <p:spTgt spid="637954">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637954">
                                            <p:txEl>
                                              <p:pRg st="8" end="8"/>
                                            </p:txEl>
                                          </p:spTgt>
                                        </p:tgtEl>
                                        <p:attrNameLst>
                                          <p:attrName>style.visibility</p:attrName>
                                        </p:attrNameLst>
                                      </p:cBhvr>
                                      <p:to>
                                        <p:strVal val="visible"/>
                                      </p:to>
                                    </p:set>
                                    <p:animEffect transition="in" filter="wipe(left)">
                                      <p:cBhvr>
                                        <p:cTn id="41" dur="1000"/>
                                        <p:tgtEl>
                                          <p:spTgt spid="637954">
                                            <p:txEl>
                                              <p:pRg st="8" end="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637954">
                                            <p:txEl>
                                              <p:pRg st="9" end="9"/>
                                            </p:txEl>
                                          </p:spTgt>
                                        </p:tgtEl>
                                        <p:attrNameLst>
                                          <p:attrName>style.visibility</p:attrName>
                                        </p:attrNameLst>
                                      </p:cBhvr>
                                      <p:to>
                                        <p:strVal val="visible"/>
                                      </p:to>
                                    </p:set>
                                    <p:animEffect transition="in" filter="wipe(left)">
                                      <p:cBhvr>
                                        <p:cTn id="46" dur="1000"/>
                                        <p:tgtEl>
                                          <p:spTgt spid="637954">
                                            <p:txEl>
                                              <p:pRg st="9" end="9"/>
                                            </p:txEl>
                                          </p:spTgt>
                                        </p:tgtEl>
                                      </p:cBhvr>
                                    </p:animEffect>
                                  </p:childTnLst>
                                </p:cTn>
                              </p:par>
                            </p:childTnLst>
                          </p:cTn>
                        </p:par>
                        <p:par>
                          <p:cTn id="47" fill="hold">
                            <p:stCondLst>
                              <p:cond delay="1000"/>
                            </p:stCondLst>
                            <p:childTnLst>
                              <p:par>
                                <p:cTn id="48" presetID="22" presetClass="entr" presetSubtype="8" fill="hold" nodeType="afterEffect">
                                  <p:stCondLst>
                                    <p:cond delay="0"/>
                                  </p:stCondLst>
                                  <p:childTnLst>
                                    <p:set>
                                      <p:cBhvr>
                                        <p:cTn id="49" dur="1" fill="hold">
                                          <p:stCondLst>
                                            <p:cond delay="0"/>
                                          </p:stCondLst>
                                        </p:cTn>
                                        <p:tgtEl>
                                          <p:spTgt spid="637954">
                                            <p:txEl>
                                              <p:pRg st="10" end="10"/>
                                            </p:txEl>
                                          </p:spTgt>
                                        </p:tgtEl>
                                        <p:attrNameLst>
                                          <p:attrName>style.visibility</p:attrName>
                                        </p:attrNameLst>
                                      </p:cBhvr>
                                      <p:to>
                                        <p:strVal val="visible"/>
                                      </p:to>
                                    </p:set>
                                    <p:animEffect transition="in" filter="wipe(left)">
                                      <p:cBhvr>
                                        <p:cTn id="50" dur="1000"/>
                                        <p:tgtEl>
                                          <p:spTgt spid="63795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C2676-1231-2AC1-0B8E-3C5B17C9A302}"/>
            </a:ext>
          </a:extLst>
        </p:cNvPr>
        <p:cNvGrpSpPr/>
        <p:nvPr/>
      </p:nvGrpSpPr>
      <p:grpSpPr>
        <a:xfrm>
          <a:off x="0" y="0"/>
          <a:ext cx="0" cy="0"/>
          <a:chOff x="0" y="0"/>
          <a:chExt cx="0" cy="0"/>
        </a:xfrm>
      </p:grpSpPr>
      <p:sp>
        <p:nvSpPr>
          <p:cNvPr id="637954" name="Rectangle 2">
            <a:extLst>
              <a:ext uri="{FF2B5EF4-FFF2-40B4-BE49-F238E27FC236}">
                <a16:creationId xmlns:a16="http://schemas.microsoft.com/office/drawing/2014/main" id="{594632AB-6C09-F61F-CF62-7BA0BE6F07AF}"/>
              </a:ext>
            </a:extLst>
          </p:cNvPr>
          <p:cNvSpPr>
            <a:spLocks noGrp="1" noChangeArrowheads="1"/>
          </p:cNvSpPr>
          <p:nvPr>
            <p:ph type="body" idx="4294967295"/>
          </p:nvPr>
        </p:nvSpPr>
        <p:spPr>
          <a:xfrm>
            <a:off x="76200" y="0"/>
            <a:ext cx="12192000" cy="6781800"/>
          </a:xfrm>
        </p:spPr>
        <p:txBody>
          <a:bodyPr/>
          <a:lstStyle/>
          <a:p>
            <a:pPr marL="0" indent="0">
              <a:lnSpc>
                <a:spcPts val="4800"/>
              </a:lnSpc>
              <a:spcBef>
                <a:spcPts val="0"/>
              </a:spcBef>
              <a:spcAft>
                <a:spcPts val="0"/>
              </a:spcAft>
              <a:buNone/>
              <a:tabLst>
                <a:tab pos="568325" algn="l"/>
                <a:tab pos="1260475" algn="l"/>
                <a:tab pos="1828800" algn="l"/>
                <a:tab pos="3427413" algn="l"/>
              </a:tabLst>
              <a:defRPr/>
            </a:pPr>
            <a:r>
              <a:rPr lang="zh-CN" altLang="en-US"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结语</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en-US" altLang="zh-CN"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1.	</a:t>
            </a:r>
            <a:r>
              <a:rPr lang="zh-CN" altLang="en-US"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你该知道</a:t>
            </a:r>
            <a:r>
              <a:rPr lang="en-US" altLang="zh-CN"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脱离无知与自我中心</a:t>
            </a:r>
          </a:p>
          <a:p>
            <a:pPr marL="0" indent="0">
              <a:lnSpc>
                <a:spcPts val="4800"/>
              </a:lnSpc>
              <a:spcBef>
                <a:spcPts val="0"/>
              </a:spcBef>
              <a:spcAft>
                <a:spcPts val="0"/>
              </a:spcAft>
              <a:buNone/>
              <a:tabLst>
                <a:tab pos="568325" algn="l"/>
                <a:tab pos="1260475" algn="l"/>
                <a:tab pos="1828800" algn="l"/>
                <a:tab pos="3427413" algn="l"/>
              </a:tabLst>
              <a:defRPr/>
            </a:pPr>
            <a:r>
              <a:rPr lang="en-US" altLang="zh-CN"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2.	</a:t>
            </a:r>
            <a:r>
              <a:rPr lang="zh-CN" altLang="en-US"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未雨绸缪 </a:t>
            </a:r>
            <a:r>
              <a:rPr lang="en-US" altLang="zh-CN"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晴带雨伞饱带粮</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随时预备好</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有意无意中都活出基督的样式</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成为主的见证</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p>
          <a:p>
            <a:pPr marL="0" indent="0">
              <a:lnSpc>
                <a:spcPts val="48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不论何时见主的面</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都不至于羞愧</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p:txBody>
      </p:sp>
    </p:spTree>
    <p:extLst>
      <p:ext uri="{BB962C8B-B14F-4D97-AF65-F5344CB8AC3E}">
        <p14:creationId xmlns:p14="http://schemas.microsoft.com/office/powerpoint/2010/main" val="20254401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7954">
                                            <p:txEl>
                                              <p:pRg st="2" end="2"/>
                                            </p:txEl>
                                          </p:spTgt>
                                        </p:tgtEl>
                                        <p:attrNameLst>
                                          <p:attrName>style.visibility</p:attrName>
                                        </p:attrNameLst>
                                      </p:cBhvr>
                                      <p:to>
                                        <p:strVal val="visible"/>
                                      </p:to>
                                    </p:set>
                                    <p:animEffect transition="in" filter="wipe(left)">
                                      <p:cBhvr>
                                        <p:cTn id="7" dur="1000"/>
                                        <p:tgtEl>
                                          <p:spTgt spid="63795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37954">
                                            <p:txEl>
                                              <p:pRg st="3" end="3"/>
                                            </p:txEl>
                                          </p:spTgt>
                                        </p:tgtEl>
                                        <p:attrNameLst>
                                          <p:attrName>style.visibility</p:attrName>
                                        </p:attrNameLst>
                                      </p:cBhvr>
                                      <p:to>
                                        <p:strVal val="visible"/>
                                      </p:to>
                                    </p:set>
                                    <p:animEffect transition="in" filter="wipe(left)">
                                      <p:cBhvr>
                                        <p:cTn id="12" dur="1000"/>
                                        <p:tgtEl>
                                          <p:spTgt spid="637954">
                                            <p:txEl>
                                              <p:pRg st="3" end="3"/>
                                            </p:txEl>
                                          </p:spTgt>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637954">
                                            <p:txEl>
                                              <p:pRg st="4" end="4"/>
                                            </p:txEl>
                                          </p:spTgt>
                                        </p:tgtEl>
                                        <p:attrNameLst>
                                          <p:attrName>style.visibility</p:attrName>
                                        </p:attrNameLst>
                                      </p:cBhvr>
                                      <p:to>
                                        <p:strVal val="visible"/>
                                      </p:to>
                                    </p:set>
                                    <p:animEffect transition="in" filter="wipe(left)">
                                      <p:cBhvr>
                                        <p:cTn id="16" dur="1000"/>
                                        <p:tgtEl>
                                          <p:spTgt spid="63795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112E9-CD2B-8BC2-C539-06C918393E94}"/>
            </a:ext>
          </a:extLst>
        </p:cNvPr>
        <p:cNvGrpSpPr/>
        <p:nvPr/>
      </p:nvGrpSpPr>
      <p:grpSpPr>
        <a:xfrm>
          <a:off x="0" y="0"/>
          <a:ext cx="0" cy="0"/>
          <a:chOff x="0" y="0"/>
          <a:chExt cx="0" cy="0"/>
        </a:xfrm>
      </p:grpSpPr>
      <p:sp>
        <p:nvSpPr>
          <p:cNvPr id="637954" name="Rectangle 2">
            <a:extLst>
              <a:ext uri="{FF2B5EF4-FFF2-40B4-BE49-F238E27FC236}">
                <a16:creationId xmlns:a16="http://schemas.microsoft.com/office/drawing/2014/main" id="{20BB5B0A-605E-0AA4-CC26-BADC25573E1D}"/>
              </a:ext>
            </a:extLst>
          </p:cNvPr>
          <p:cNvSpPr>
            <a:spLocks noGrp="1" noChangeArrowheads="1"/>
          </p:cNvSpPr>
          <p:nvPr>
            <p:ph type="body" idx="4294967295"/>
          </p:nvPr>
        </p:nvSpPr>
        <p:spPr>
          <a:xfrm>
            <a:off x="76200" y="0"/>
            <a:ext cx="12115800" cy="6781800"/>
          </a:xfrm>
        </p:spPr>
        <p:txBody>
          <a:bodyPr/>
          <a:lstStyle/>
          <a:p>
            <a:pPr marL="0" indent="0">
              <a:lnSpc>
                <a:spcPts val="4800"/>
              </a:lnSpc>
              <a:spcBef>
                <a:spcPts val="0"/>
              </a:spcBef>
              <a:spcAft>
                <a:spcPts val="0"/>
              </a:spcAft>
              <a:buNone/>
              <a:tabLst>
                <a:tab pos="568325" algn="l"/>
                <a:tab pos="1260475" algn="l"/>
                <a:tab pos="1828800" algn="l"/>
                <a:tab pos="3427413" algn="l"/>
              </a:tabLst>
              <a:defRPr/>
            </a:pPr>
            <a:r>
              <a:rPr lang="zh-CN" altLang="en-US" sz="36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结语</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en-US" altLang="zh-CN"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1.	</a:t>
            </a:r>
            <a:r>
              <a:rPr lang="zh-CN" altLang="en-US"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你该知道</a:t>
            </a:r>
            <a:r>
              <a:rPr lang="en-US" altLang="zh-CN"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脱离无知与自我中心</a:t>
            </a:r>
          </a:p>
          <a:p>
            <a:pPr marL="0" indent="0">
              <a:lnSpc>
                <a:spcPts val="4800"/>
              </a:lnSpc>
              <a:spcBef>
                <a:spcPts val="0"/>
              </a:spcBef>
              <a:spcAft>
                <a:spcPts val="0"/>
              </a:spcAft>
              <a:buNone/>
              <a:tabLst>
                <a:tab pos="568325" algn="l"/>
                <a:tab pos="1260475" algn="l"/>
                <a:tab pos="1828800" algn="l"/>
                <a:tab pos="3427413" algn="l"/>
              </a:tabLst>
              <a:defRPr/>
            </a:pPr>
            <a:r>
              <a:rPr lang="en-US" altLang="zh-CN"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2.	</a:t>
            </a:r>
            <a:r>
              <a:rPr lang="zh-CN" altLang="en-US"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未雨绸缪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晴带雨伞饱带粮</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endParaRPr lang="en-US" altLang="zh-CN"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0"/>
              </a:spcAft>
              <a:buNone/>
              <a:tabLst>
                <a:tab pos="568325" algn="l"/>
                <a:tab pos="1260475" algn="l"/>
                <a:tab pos="1828800" algn="l"/>
                <a:tab pos="3427413" algn="l"/>
              </a:tabLst>
              <a:defRPr/>
            </a:pPr>
            <a:r>
              <a:rPr lang="en-US" altLang="zh-CN"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3.	</a:t>
            </a:r>
            <a:r>
              <a:rPr lang="zh-CN" altLang="en-US"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有紧迫感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en-US" altLang="zh-CN"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耶稣随时都可能再来</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所以要有危机意识</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a:lnSpc>
                <a:spcPts val="4800"/>
              </a:lnSpc>
              <a:spcBef>
                <a:spcPts val="0"/>
              </a:spcBef>
              <a:spcAft>
                <a:spcPts val="60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因为</a:t>
            </a:r>
            <a:r>
              <a:rPr lang="zh-CN" altLang="en-US" sz="3600"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你去见祂的可能性</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远远超过祂再来的日子</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a:lnSpc>
                <a:spcPts val="48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务要谨守</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警醒</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因为你们的仇敌魔鬼如同吼叫的狮子</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p>
          <a:p>
            <a:pPr marL="0" indent="0">
              <a:lnSpc>
                <a:spcPts val="4800"/>
              </a:lnSpc>
              <a:spcBef>
                <a:spcPts val="0"/>
              </a:spcBef>
              <a:spcAft>
                <a:spcPts val="600"/>
              </a:spcAft>
              <a:buNone/>
              <a:tabLst>
                <a:tab pos="568325" algn="l"/>
                <a:tab pos="1260475" algn="l"/>
                <a:tab pos="1828800" algn="l"/>
                <a:tab pos="3427413" algn="l"/>
              </a:tabLst>
              <a:defRPr/>
            </a:pP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遍地游行</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寻找</a:t>
            </a:r>
            <a:r>
              <a:rPr lang="zh-CN" altLang="en-US" sz="3600" i="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可吞吃的人</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彼前</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5:8)</a:t>
            </a:r>
          </a:p>
          <a:p>
            <a:pPr marL="0" indent="0">
              <a:lnSpc>
                <a:spcPts val="48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在这末世</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不要为名利卖命</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或是只顾吃喝玩乐</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浑浑噩噩</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800"/>
              </a:lnSpc>
              <a:spcBef>
                <a:spcPts val="0"/>
              </a:spcBef>
              <a:spcAft>
                <a:spcPts val="60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的混日子</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成了最合撒旦胃口的</a:t>
            </a:r>
            <a:r>
              <a:rPr lang="zh-CN" altLang="en-US" sz="3600" b="1" u="sng"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可吞吃的人</a:t>
            </a: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a:lnSpc>
                <a:spcPts val="4000"/>
              </a:lnSpc>
              <a:spcBef>
                <a:spcPts val="0"/>
              </a:spcBef>
              <a:spcAft>
                <a:spcPts val="0"/>
              </a:spcAft>
              <a:buNone/>
              <a:tabLst>
                <a:tab pos="568325" algn="l"/>
                <a:tab pos="1260475" algn="l"/>
                <a:tab pos="1828800" algn="l"/>
                <a:tab pos="3427413" algn="l"/>
              </a:tabLst>
              <a:defRPr/>
            </a:pPr>
            <a:r>
              <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在你一切所行的事上</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都要认定祂</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祂必指引你的路</a:t>
            </a:r>
            <a:r>
              <a:rPr lang="en-US" altLang="zh-CN" sz="3600" i="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endParaRPr lang="en-US" altLang="zh-CN"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nSpc>
                <a:spcPts val="4000"/>
              </a:lnSpc>
              <a:spcBef>
                <a:spcPts val="0"/>
              </a:spcBef>
              <a:spcAft>
                <a:spcPts val="0"/>
              </a:spcAft>
              <a:buNone/>
              <a:tabLst>
                <a:tab pos="10520363" algn="l"/>
              </a:tabLst>
              <a:defRPr/>
            </a:pPr>
            <a:r>
              <a:rPr lang="en-US" altLang="zh-CN" sz="34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34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箴</a:t>
            </a:r>
            <a:r>
              <a:rPr lang="en-US" altLang="zh-CN" sz="34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3:6)</a:t>
            </a:r>
          </a:p>
        </p:txBody>
      </p:sp>
      <p:sp>
        <p:nvSpPr>
          <p:cNvPr id="3" name="TextBox 2">
            <a:extLst>
              <a:ext uri="{FF2B5EF4-FFF2-40B4-BE49-F238E27FC236}">
                <a16:creationId xmlns:a16="http://schemas.microsoft.com/office/drawing/2014/main" id="{2ED33BEC-75F6-5BE7-D679-16A0C0413C81}"/>
              </a:ext>
            </a:extLst>
          </p:cNvPr>
          <p:cNvSpPr txBox="1"/>
          <p:nvPr/>
        </p:nvSpPr>
        <p:spPr>
          <a:xfrm>
            <a:off x="8382000" y="3744686"/>
            <a:ext cx="3733800" cy="646331"/>
          </a:xfrm>
          <a:prstGeom prst="rect">
            <a:avLst/>
          </a:prstGeom>
          <a:noFill/>
        </p:spPr>
        <p:txBody>
          <a:bodyPr wrap="square">
            <a:spAutoFit/>
          </a:bodyPr>
          <a:lstStyle/>
          <a:p>
            <a:r>
              <a:rPr lang="zh-CN" altLang="en-US" sz="36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谁是</a:t>
            </a:r>
            <a:r>
              <a:rPr lang="zh-CN" altLang="en-US" sz="3600" b="1"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可吞吃的人</a:t>
            </a:r>
            <a:r>
              <a:rPr lang="en-US" altLang="zh-CN" sz="3600" b="1"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endParaRPr lang="en-US" sz="3600" dirty="0">
              <a:solidFill>
                <a:schemeClr val="bg1"/>
              </a:solidFill>
            </a:endParaRPr>
          </a:p>
        </p:txBody>
      </p:sp>
    </p:spTree>
    <p:extLst>
      <p:ext uri="{BB962C8B-B14F-4D97-AF65-F5344CB8AC3E}">
        <p14:creationId xmlns:p14="http://schemas.microsoft.com/office/powerpoint/2010/main" val="39899394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7954">
                                            <p:txEl>
                                              <p:pRg st="3" end="3"/>
                                            </p:txEl>
                                          </p:spTgt>
                                        </p:tgtEl>
                                        <p:attrNameLst>
                                          <p:attrName>style.visibility</p:attrName>
                                        </p:attrNameLst>
                                      </p:cBhvr>
                                      <p:to>
                                        <p:strVal val="visible"/>
                                      </p:to>
                                    </p:set>
                                    <p:animEffect transition="in" filter="wipe(left)">
                                      <p:cBhvr>
                                        <p:cTn id="7" dur="1000"/>
                                        <p:tgtEl>
                                          <p:spTgt spid="63795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37954">
                                            <p:txEl>
                                              <p:pRg st="4" end="4"/>
                                            </p:txEl>
                                          </p:spTgt>
                                        </p:tgtEl>
                                        <p:attrNameLst>
                                          <p:attrName>style.visibility</p:attrName>
                                        </p:attrNameLst>
                                      </p:cBhvr>
                                      <p:to>
                                        <p:strVal val="visible"/>
                                      </p:to>
                                    </p:set>
                                    <p:animEffect transition="in" filter="wipe(left)">
                                      <p:cBhvr>
                                        <p:cTn id="12" dur="1000"/>
                                        <p:tgtEl>
                                          <p:spTgt spid="63795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37954">
                                            <p:txEl>
                                              <p:pRg st="5" end="5"/>
                                            </p:txEl>
                                          </p:spTgt>
                                        </p:tgtEl>
                                        <p:attrNameLst>
                                          <p:attrName>style.visibility</p:attrName>
                                        </p:attrNameLst>
                                      </p:cBhvr>
                                      <p:to>
                                        <p:strVal val="visible"/>
                                      </p:to>
                                    </p:set>
                                    <p:animEffect transition="in" filter="wipe(left)">
                                      <p:cBhvr>
                                        <p:cTn id="17" dur="1000"/>
                                        <p:tgtEl>
                                          <p:spTgt spid="637954">
                                            <p:txEl>
                                              <p:pRg st="5" end="5"/>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637954">
                                            <p:txEl>
                                              <p:pRg st="6" end="6"/>
                                            </p:txEl>
                                          </p:spTgt>
                                        </p:tgtEl>
                                        <p:attrNameLst>
                                          <p:attrName>style.visibility</p:attrName>
                                        </p:attrNameLst>
                                      </p:cBhvr>
                                      <p:to>
                                        <p:strVal val="visible"/>
                                      </p:to>
                                    </p:set>
                                    <p:animEffect transition="in" filter="wipe(left)">
                                      <p:cBhvr>
                                        <p:cTn id="21" dur="1000"/>
                                        <p:tgtEl>
                                          <p:spTgt spid="637954">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Effect transition="in" filter="wipe(left)">
                                      <p:cBhvr>
                                        <p:cTn id="26" dur="25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637954">
                                            <p:txEl>
                                              <p:pRg st="7" end="7"/>
                                            </p:txEl>
                                          </p:spTgt>
                                        </p:tgtEl>
                                        <p:attrNameLst>
                                          <p:attrName>style.visibility</p:attrName>
                                        </p:attrNameLst>
                                      </p:cBhvr>
                                      <p:to>
                                        <p:strVal val="visible"/>
                                      </p:to>
                                    </p:set>
                                    <p:animEffect transition="in" filter="wipe(left)">
                                      <p:cBhvr>
                                        <p:cTn id="31" dur="1000"/>
                                        <p:tgtEl>
                                          <p:spTgt spid="637954">
                                            <p:txEl>
                                              <p:pRg st="7" end="7"/>
                                            </p:txEl>
                                          </p:spTgt>
                                        </p:tgtEl>
                                      </p:cBhvr>
                                    </p:animEffect>
                                  </p:childTnLst>
                                </p:cTn>
                              </p:par>
                            </p:childTnLst>
                          </p:cTn>
                        </p:par>
                        <p:par>
                          <p:cTn id="32" fill="hold">
                            <p:stCondLst>
                              <p:cond delay="1000"/>
                            </p:stCondLst>
                            <p:childTnLst>
                              <p:par>
                                <p:cTn id="33" presetID="22" presetClass="entr" presetSubtype="8" fill="hold" nodeType="afterEffect">
                                  <p:stCondLst>
                                    <p:cond delay="0"/>
                                  </p:stCondLst>
                                  <p:childTnLst>
                                    <p:set>
                                      <p:cBhvr>
                                        <p:cTn id="34" dur="1" fill="hold">
                                          <p:stCondLst>
                                            <p:cond delay="0"/>
                                          </p:stCondLst>
                                        </p:cTn>
                                        <p:tgtEl>
                                          <p:spTgt spid="637954">
                                            <p:txEl>
                                              <p:pRg st="8" end="8"/>
                                            </p:txEl>
                                          </p:spTgt>
                                        </p:tgtEl>
                                        <p:attrNameLst>
                                          <p:attrName>style.visibility</p:attrName>
                                        </p:attrNameLst>
                                      </p:cBhvr>
                                      <p:to>
                                        <p:strVal val="visible"/>
                                      </p:to>
                                    </p:set>
                                    <p:animEffect transition="in" filter="wipe(left)">
                                      <p:cBhvr>
                                        <p:cTn id="35" dur="1000"/>
                                        <p:tgtEl>
                                          <p:spTgt spid="637954">
                                            <p:txEl>
                                              <p:pRg st="8" end="8"/>
                                            </p:txEl>
                                          </p:spTgt>
                                        </p:tgtEl>
                                      </p:cBhvr>
                                    </p:animEffect>
                                  </p:childTnLst>
                                </p:cTn>
                              </p:par>
                            </p:childTnLst>
                          </p:cTn>
                        </p:par>
                        <p:par>
                          <p:cTn id="36" fill="hold">
                            <p:stCondLst>
                              <p:cond delay="2000"/>
                            </p:stCondLst>
                            <p:childTnLst>
                              <p:par>
                                <p:cTn id="37" presetID="22" presetClass="entr" presetSubtype="8" fill="hold" nodeType="afterEffect">
                                  <p:stCondLst>
                                    <p:cond delay="0"/>
                                  </p:stCondLst>
                                  <p:childTnLst>
                                    <p:set>
                                      <p:cBhvr>
                                        <p:cTn id="38" dur="1" fill="hold">
                                          <p:stCondLst>
                                            <p:cond delay="0"/>
                                          </p:stCondLst>
                                        </p:cTn>
                                        <p:tgtEl>
                                          <p:spTgt spid="637954">
                                            <p:txEl>
                                              <p:pRg st="9" end="9"/>
                                            </p:txEl>
                                          </p:spTgt>
                                        </p:tgtEl>
                                        <p:attrNameLst>
                                          <p:attrName>style.visibility</p:attrName>
                                        </p:attrNameLst>
                                      </p:cBhvr>
                                      <p:to>
                                        <p:strVal val="visible"/>
                                      </p:to>
                                    </p:set>
                                    <p:animEffect transition="in" filter="wipe(left)">
                                      <p:cBhvr>
                                        <p:cTn id="39" dur="1000"/>
                                        <p:tgtEl>
                                          <p:spTgt spid="637954">
                                            <p:txEl>
                                              <p:pRg st="9" end="9"/>
                                            </p:txEl>
                                          </p:spTgt>
                                        </p:tgtEl>
                                      </p:cBhvr>
                                    </p:animEffect>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637954">
                                            <p:txEl>
                                              <p:pRg st="10" end="10"/>
                                            </p:txEl>
                                          </p:spTgt>
                                        </p:tgtEl>
                                        <p:attrNameLst>
                                          <p:attrName>style.visibility</p:attrName>
                                        </p:attrNameLst>
                                      </p:cBhvr>
                                      <p:to>
                                        <p:strVal val="visible"/>
                                      </p:to>
                                    </p:set>
                                    <p:animEffect transition="in" filter="wipe(left)">
                                      <p:cBhvr>
                                        <p:cTn id="43" dur="1000"/>
                                        <p:tgtEl>
                                          <p:spTgt spid="63795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28087780"/>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EC238-249D-2507-DF54-C88538915F19}"/>
            </a:ext>
          </a:extLst>
        </p:cNvPr>
        <p:cNvGrpSpPr/>
        <p:nvPr/>
      </p:nvGrpSpPr>
      <p:grpSpPr>
        <a:xfrm>
          <a:off x="0" y="0"/>
          <a:ext cx="0" cy="0"/>
          <a:chOff x="0" y="0"/>
          <a:chExt cx="0" cy="0"/>
        </a:xfrm>
      </p:grpSpPr>
      <p:sp>
        <p:nvSpPr>
          <p:cNvPr id="164866" name="Rectangle 2">
            <a:extLst>
              <a:ext uri="{FF2B5EF4-FFF2-40B4-BE49-F238E27FC236}">
                <a16:creationId xmlns:a16="http://schemas.microsoft.com/office/drawing/2014/main" id="{D3DE19C7-2B68-0183-32F4-FE4A2C77631A}"/>
              </a:ext>
            </a:extLst>
          </p:cNvPr>
          <p:cNvSpPr>
            <a:spLocks noGrp="1" noChangeArrowheads="1"/>
          </p:cNvSpPr>
          <p:nvPr>
            <p:ph type="body" idx="1"/>
          </p:nvPr>
        </p:nvSpPr>
        <p:spPr>
          <a:xfrm>
            <a:off x="152400" y="0"/>
            <a:ext cx="11887200" cy="7010400"/>
          </a:xfrm>
          <a:effectLst/>
        </p:spPr>
        <p:txBody>
          <a:bodyPr/>
          <a:lstStyle/>
          <a:p>
            <a:pPr marL="0" indent="0" algn="ctr" eaLnBrk="1" hangingPunct="1">
              <a:spcBef>
                <a:spcPct val="0"/>
              </a:spcBef>
              <a:spcAft>
                <a:spcPts val="1800"/>
              </a:spcAft>
              <a:buNone/>
              <a:tabLst>
                <a:tab pos="1143000" algn="l"/>
                <a:tab pos="4232275" algn="l"/>
              </a:tabLst>
              <a:defRPr/>
            </a:pPr>
            <a:r>
              <a:rPr lang="zh-CN" altLang="en-US" sz="44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我愿为你去</a:t>
            </a:r>
            <a:endParaRPr lang="en-US" altLang="zh-TW" sz="4400" b="1" dirty="0">
              <a:solidFill>
                <a:srgbClr val="FFFF00"/>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用聖靈與火 為我施洗，</a:t>
            </a:r>
            <a:endPar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讓我充滿 天上 的能力</a:t>
            </a: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讓聖火燒盡邪情 和私慾，</a:t>
            </a:r>
            <a:endPar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因為我 願為祢去</a:t>
            </a: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成為我的異象，榮耀救主，</a:t>
            </a:r>
            <a:endPar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讓萬國的榮華盡都失色</a:t>
            </a: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賜我勇敢的心一無畏懼，</a:t>
            </a:r>
            <a:endPar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因為我願為祢去</a:t>
            </a:r>
          </a:p>
          <a:p>
            <a:pPr marL="0" indent="0" algn="ctr" eaLnBrk="1" hangingPunct="1">
              <a:spcBef>
                <a:spcPct val="0"/>
              </a:spcBef>
              <a:spcAft>
                <a:spcPts val="600"/>
              </a:spcAft>
              <a:buNone/>
              <a:tabLst>
                <a:tab pos="1143000" algn="l"/>
                <a:tab pos="4232275" algn="l"/>
              </a:tabLst>
              <a:defRPr/>
            </a:pPr>
            <a:endPar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釘痕手引我前行，我只願合祢心意</a:t>
            </a: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看萬事為損失，受苦為小事，</a:t>
            </a: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靠祢的恩典站立 </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(2X)</a:t>
            </a:r>
          </a:p>
          <a:p>
            <a:pPr marL="0" indent="0" algn="ctr" eaLnBrk="1" hangingPunct="1">
              <a:spcBef>
                <a:spcPct val="0"/>
              </a:spcBef>
              <a:spcAft>
                <a:spcPts val="600"/>
              </a:spcAft>
              <a:buNone/>
              <a:tabLst>
                <a:tab pos="1143000" algn="l"/>
                <a:tab pos="4232275" algn="l"/>
              </a:tabLst>
              <a:defRPr/>
            </a:pPr>
            <a:endPar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神聖的愛，融化我</a:t>
            </a: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神聖的火，熬煉我</a:t>
            </a: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神聖的使命，佔有我</a:t>
            </a: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神聖的靈，引領我</a:t>
            </a:r>
            <a:endParaRPr lang="en-US" altLang="zh-TW" sz="4400" i="1" dirty="0">
              <a:solidFill>
                <a:schemeClr val="bg1"/>
              </a:solidFill>
              <a:latin typeface="Calibri" panose="020F0502020204030204" pitchFamily="34" charset="0"/>
              <a:ea typeface="DFKai-SB" panose="03000509000000000000" pitchFamily="65" charset="-120"/>
              <a:cs typeface="Calibri" pitchFamily="34" charset="0"/>
            </a:endParaRPr>
          </a:p>
        </p:txBody>
      </p:sp>
    </p:spTree>
    <p:extLst>
      <p:ext uri="{BB962C8B-B14F-4D97-AF65-F5344CB8AC3E}">
        <p14:creationId xmlns:p14="http://schemas.microsoft.com/office/powerpoint/2010/main" val="3308503220"/>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6DAB9-AA82-C15E-1B67-AC369937FE88}"/>
            </a:ext>
          </a:extLst>
        </p:cNvPr>
        <p:cNvGrpSpPr/>
        <p:nvPr/>
      </p:nvGrpSpPr>
      <p:grpSpPr>
        <a:xfrm>
          <a:off x="0" y="0"/>
          <a:ext cx="0" cy="0"/>
          <a:chOff x="0" y="0"/>
          <a:chExt cx="0" cy="0"/>
        </a:xfrm>
      </p:grpSpPr>
      <p:sp>
        <p:nvSpPr>
          <p:cNvPr id="164866" name="Rectangle 2">
            <a:extLst>
              <a:ext uri="{FF2B5EF4-FFF2-40B4-BE49-F238E27FC236}">
                <a16:creationId xmlns:a16="http://schemas.microsoft.com/office/drawing/2014/main" id="{465B25F8-6B71-1C4D-624E-3D18D8B039FB}"/>
              </a:ext>
            </a:extLst>
          </p:cNvPr>
          <p:cNvSpPr>
            <a:spLocks noGrp="1" noChangeArrowheads="1"/>
          </p:cNvSpPr>
          <p:nvPr>
            <p:ph type="body" idx="1"/>
          </p:nvPr>
        </p:nvSpPr>
        <p:spPr>
          <a:xfrm>
            <a:off x="152400" y="0"/>
            <a:ext cx="11887200" cy="7010400"/>
          </a:xfrm>
          <a:effectLst/>
        </p:spPr>
        <p:txBody>
          <a:bodyPr/>
          <a:lstStyle/>
          <a:p>
            <a:pPr marL="0" indent="0" algn="ctr" eaLnBrk="1" hangingPunct="1">
              <a:spcBef>
                <a:spcPct val="0"/>
              </a:spcBef>
              <a:spcAft>
                <a:spcPts val="600"/>
              </a:spcAft>
              <a:buNone/>
              <a:tabLst>
                <a:tab pos="1143000" algn="l"/>
                <a:tab pos="4232275" algn="l"/>
              </a:tabLst>
              <a:defRPr/>
            </a:pPr>
            <a:endPar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釘痕手引我前行，</a:t>
            </a:r>
            <a:endPar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我只願合祢心意</a:t>
            </a: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看萬事為損失，</a:t>
            </a:r>
            <a:endPar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受苦為小事，</a:t>
            </a: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靠祢的恩典站立 </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(2X)</a:t>
            </a: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神聖的愛，融化我</a:t>
            </a: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神聖的火，熬煉我</a:t>
            </a: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神聖的使命，佔有我</a:t>
            </a:r>
          </a:p>
          <a:p>
            <a:pPr marL="0" indent="0" algn="ctr"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神聖的靈，引領我</a:t>
            </a:r>
            <a:endParaRPr lang="en-US" altLang="zh-TW" sz="4400" i="1" dirty="0">
              <a:solidFill>
                <a:schemeClr val="bg1"/>
              </a:solidFill>
              <a:latin typeface="Calibri" panose="020F0502020204030204" pitchFamily="34" charset="0"/>
              <a:ea typeface="DFKai-SB" panose="03000509000000000000" pitchFamily="65" charset="-120"/>
              <a:cs typeface="Calibri" pitchFamily="34" charset="0"/>
            </a:endParaRPr>
          </a:p>
        </p:txBody>
      </p:sp>
    </p:spTree>
    <p:extLst>
      <p:ext uri="{BB962C8B-B14F-4D97-AF65-F5344CB8AC3E}">
        <p14:creationId xmlns:p14="http://schemas.microsoft.com/office/powerpoint/2010/main" val="2257627652"/>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30771-58C2-0F0F-90EB-44006DA78D8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21663B9-8200-2555-48B7-2F8E7350759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203875725"/>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D8FC9-60D2-1ABD-0992-69D1F95B91D7}"/>
            </a:ext>
          </a:extLst>
        </p:cNvPr>
        <p:cNvGrpSpPr/>
        <p:nvPr/>
      </p:nvGrpSpPr>
      <p:grpSpPr>
        <a:xfrm>
          <a:off x="0" y="0"/>
          <a:ext cx="0" cy="0"/>
          <a:chOff x="0" y="0"/>
          <a:chExt cx="0" cy="0"/>
        </a:xfrm>
      </p:grpSpPr>
      <p:sp>
        <p:nvSpPr>
          <p:cNvPr id="164866" name="Rectangle 2">
            <a:extLst>
              <a:ext uri="{FF2B5EF4-FFF2-40B4-BE49-F238E27FC236}">
                <a16:creationId xmlns:a16="http://schemas.microsoft.com/office/drawing/2014/main" id="{5050CB3C-0E08-2C8B-AA77-4160F057940A}"/>
              </a:ext>
            </a:extLst>
          </p:cNvPr>
          <p:cNvSpPr>
            <a:spLocks noGrp="1" noChangeArrowheads="1"/>
          </p:cNvSpPr>
          <p:nvPr>
            <p:ph type="body" idx="1"/>
          </p:nvPr>
        </p:nvSpPr>
        <p:spPr>
          <a:xfrm>
            <a:off x="152400" y="0"/>
            <a:ext cx="11887200" cy="7010400"/>
          </a:xfrm>
          <a:effectLst/>
        </p:spPr>
        <p:txBody>
          <a:bodyPr/>
          <a:lstStyle/>
          <a:p>
            <a:pPr marL="0" indent="0"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親愛的主內父親大人</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願主的恩典豐豐富富的充滿</a:t>
            </a:r>
            <a:r>
              <a:rPr lang="zh-CN"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您</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老人家</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eaLnBrk="1" hangingPunct="1">
              <a:spcBef>
                <a:spcPct val="0"/>
              </a:spcBef>
              <a:spcAft>
                <a:spcPts val="600"/>
              </a:spcAft>
              <a:buNone/>
              <a:tabLst>
                <a:tab pos="1143000" algn="l"/>
                <a:tab pos="4232275" algn="l"/>
              </a:tabLst>
              <a:defRPr/>
            </a:pPr>
            <a:r>
              <a:rPr lang="zh-CN"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您</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大概早已知道</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我在以弗所教會裏的</a:t>
            </a:r>
            <a:r>
              <a:rPr lang="zh-CN"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切服事不是那麼順利</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我的身體也不怎麼樣</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讓我給您個匯報吧</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最近常有</a:t>
            </a:r>
            <a:r>
              <a:rPr lang="zh-CN"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些巡回傳道人</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我感覺他們似乎是蠻有講道的恩賜</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我也喜歡聽他們講</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但是我總覺得那內容有些似是而非</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模棱兩可</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不知您可曾聽說過</a:t>
            </a:r>
            <a:r>
              <a:rPr lang="zh-TW" altLang="en-US" sz="4000"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許米乃</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亞歷山大</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和</a:t>
            </a:r>
            <a:r>
              <a:rPr lang="zh-CN" altLang="en-US" sz="4000"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腓</a:t>
            </a:r>
            <a:r>
              <a:rPr lang="zh-TW" altLang="en-US" sz="4000" u="sng"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理徒</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這幾個人</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教會中有不少人就受了他們的的影響</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有些能說會道的人也在眾人之間散發</a:t>
            </a:r>
            <a:r>
              <a:rPr lang="zh-CN"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些以人的需要為主的所謂新的神學</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很令許多的信徒動心</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endParaRPr lang="en-US" altLang="zh-TW" sz="4400" i="1" dirty="0">
              <a:solidFill>
                <a:schemeClr val="bg1"/>
              </a:solidFill>
              <a:latin typeface="Calibri" panose="020F0502020204030204" pitchFamily="34" charset="0"/>
              <a:ea typeface="DFKai-SB" panose="03000509000000000000" pitchFamily="65" charset="-120"/>
              <a:cs typeface="Calibri" pitchFamily="34" charset="0"/>
            </a:endParaRPr>
          </a:p>
        </p:txBody>
      </p:sp>
    </p:spTree>
    <p:extLst>
      <p:ext uri="{BB962C8B-B14F-4D97-AF65-F5344CB8AC3E}">
        <p14:creationId xmlns:p14="http://schemas.microsoft.com/office/powerpoint/2010/main" val="2241274515"/>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8506D-9E52-AD7D-E613-5C59916BF46D}"/>
            </a:ext>
          </a:extLst>
        </p:cNvPr>
        <p:cNvGrpSpPr/>
        <p:nvPr/>
      </p:nvGrpSpPr>
      <p:grpSpPr>
        <a:xfrm>
          <a:off x="0" y="0"/>
          <a:ext cx="0" cy="0"/>
          <a:chOff x="0" y="0"/>
          <a:chExt cx="0" cy="0"/>
        </a:xfrm>
      </p:grpSpPr>
      <p:sp>
        <p:nvSpPr>
          <p:cNvPr id="164866" name="Rectangle 2">
            <a:extLst>
              <a:ext uri="{FF2B5EF4-FFF2-40B4-BE49-F238E27FC236}">
                <a16:creationId xmlns:a16="http://schemas.microsoft.com/office/drawing/2014/main" id="{F4DF37EA-E603-C2C6-2CD0-839ADB1AAD47}"/>
              </a:ext>
            </a:extLst>
          </p:cNvPr>
          <p:cNvSpPr>
            <a:spLocks noGrp="1" noChangeArrowheads="1"/>
          </p:cNvSpPr>
          <p:nvPr>
            <p:ph type="body" idx="1"/>
          </p:nvPr>
        </p:nvSpPr>
        <p:spPr>
          <a:xfrm>
            <a:off x="152400" y="0"/>
            <a:ext cx="12039600" cy="5638800"/>
          </a:xfrm>
          <a:effectLst/>
        </p:spPr>
        <p:txBody>
          <a:bodyPr/>
          <a:lstStyle/>
          <a:p>
            <a:pPr marL="0" indent="0" eaLnBrk="1" hangingPunct="1">
              <a:lnSpc>
                <a:spcPts val="4700"/>
              </a:lnSpc>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還有幾位老人家</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他們對我講道的回應</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總是</a:t>
            </a:r>
            <a:r>
              <a:rPr lang="zh-CN"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以倚老賣老的</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這</a:t>
            </a:r>
            <a:r>
              <a:rPr lang="zh-CN"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麽說</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小夥子啊</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我過的橋比</a:t>
            </a:r>
            <a:r>
              <a:rPr lang="zh-CN"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你</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走的路還多</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我吃的鹽比妳吃的飯還多</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這樣的人要怎麽牧養</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eaLnBrk="1" hangingPunct="1">
              <a:lnSpc>
                <a:spcPts val="4700"/>
              </a:lnSpc>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另</a:t>
            </a:r>
            <a:r>
              <a:rPr lang="zh-CN"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位老太太</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自己不肯順服丈夫</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卻老跟我吐苦水</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說丈夫不關心她的死活</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還嫌她嘮</a:t>
            </a:r>
            <a:r>
              <a:rPr lang="zh-CN"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叨</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eaLnBrk="1" hangingPunct="1">
              <a:lnSpc>
                <a:spcPts val="4700"/>
              </a:lnSpc>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還有</a:t>
            </a:r>
            <a:r>
              <a:rPr lang="zh-CN"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位弟兄</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脾氣不好</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說話尖酸刻薄</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卻怪我不讓他當執事</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eaLnBrk="1" hangingPunct="1">
              <a:lnSpc>
                <a:spcPts val="4700"/>
              </a:lnSpc>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倒是這位姊妹</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專心愛主</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卻是多愁善感</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我只好多安慰她</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麻煩的是</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她似乎對我有好感</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這可怎麼辦啊</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eaLnBrk="1" hangingPunct="1">
              <a:lnSpc>
                <a:spcPts val="4700"/>
              </a:lnSpc>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這些煩人的事</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本來長老們應為我分擔</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他們確實也幫了不少忙</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不過他們也有自己的問題</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endParaRPr lang="en-US" altLang="zh-TW" sz="4400" i="1" dirty="0">
              <a:solidFill>
                <a:schemeClr val="bg1"/>
              </a:solidFill>
              <a:latin typeface="Calibri" panose="020F0502020204030204" pitchFamily="34" charset="0"/>
              <a:ea typeface="DFKai-SB" panose="03000509000000000000" pitchFamily="65" charset="-120"/>
              <a:cs typeface="Calibri" pitchFamily="34" charset="0"/>
            </a:endParaRPr>
          </a:p>
        </p:txBody>
      </p:sp>
    </p:spTree>
    <p:extLst>
      <p:ext uri="{BB962C8B-B14F-4D97-AF65-F5344CB8AC3E}">
        <p14:creationId xmlns:p14="http://schemas.microsoft.com/office/powerpoint/2010/main" val="2449032342"/>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77534-EF8A-C3DE-BC92-898E223DC274}"/>
            </a:ext>
          </a:extLst>
        </p:cNvPr>
        <p:cNvGrpSpPr/>
        <p:nvPr/>
      </p:nvGrpSpPr>
      <p:grpSpPr>
        <a:xfrm>
          <a:off x="0" y="0"/>
          <a:ext cx="0" cy="0"/>
          <a:chOff x="0" y="0"/>
          <a:chExt cx="0" cy="0"/>
        </a:xfrm>
      </p:grpSpPr>
      <p:sp>
        <p:nvSpPr>
          <p:cNvPr id="164866" name="Rectangle 2">
            <a:extLst>
              <a:ext uri="{FF2B5EF4-FFF2-40B4-BE49-F238E27FC236}">
                <a16:creationId xmlns:a16="http://schemas.microsoft.com/office/drawing/2014/main" id="{14C8AC2D-085C-0ACB-6B96-6B8BD09FF0CC}"/>
              </a:ext>
            </a:extLst>
          </p:cNvPr>
          <p:cNvSpPr>
            <a:spLocks noGrp="1" noChangeArrowheads="1"/>
          </p:cNvSpPr>
          <p:nvPr>
            <p:ph type="body" idx="1"/>
          </p:nvPr>
        </p:nvSpPr>
        <p:spPr>
          <a:xfrm>
            <a:off x="152400" y="0"/>
            <a:ext cx="11887200" cy="5638800"/>
          </a:xfrm>
          <a:effectLst/>
        </p:spPr>
        <p:txBody>
          <a:bodyPr/>
          <a:lstStyle/>
          <a:p>
            <a:pPr marL="0" indent="0"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您也知道</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以弗所是個大城</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教會愈來愈大</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人也愈來愈雜</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需要也更是難以預估</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p>
          <a:p>
            <a:pPr marL="0" indent="0"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有位十分愛主的長老</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自願處理教會中許多的事務</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外加教主日學</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我出外服事時</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常由他代理教會的許多事</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還真是分擔了不少的責任</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p>
          <a:p>
            <a:pPr marL="0" indent="0"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可是</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他為此有幾次耽誤了自己的工作</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引起他同事與老板的不滿</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這也不是個好見證</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所以我們決定給他</a:t>
            </a:r>
            <a:r>
              <a:rPr lang="zh-CN"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點津貼</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CN"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方面他只作半天工</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在工作單位就不拿全薪</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免得外人說閑話</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另</a:t>
            </a:r>
            <a:r>
              <a:rPr lang="zh-CN"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方面</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等以後主若對我另有安排</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他也就能立刻接棒了</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您猜怎麼了</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不錯</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又有人說話了</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這人服事還要錢</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不夠屬靈</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怎能做長老</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endParaRPr lang="en-US" altLang="zh-TW" sz="4400" i="1" dirty="0">
              <a:solidFill>
                <a:schemeClr val="bg1"/>
              </a:solidFill>
              <a:latin typeface="Calibri" panose="020F0502020204030204" pitchFamily="34" charset="0"/>
              <a:ea typeface="DFKai-SB" panose="03000509000000000000" pitchFamily="65" charset="-120"/>
              <a:cs typeface="Calibri" pitchFamily="34" charset="0"/>
            </a:endParaRPr>
          </a:p>
        </p:txBody>
      </p:sp>
    </p:spTree>
    <p:extLst>
      <p:ext uri="{BB962C8B-B14F-4D97-AF65-F5344CB8AC3E}">
        <p14:creationId xmlns:p14="http://schemas.microsoft.com/office/powerpoint/2010/main" val="1483343192"/>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9A1C4-685B-2858-52CC-C63514E319C1}"/>
            </a:ext>
          </a:extLst>
        </p:cNvPr>
        <p:cNvGrpSpPr/>
        <p:nvPr/>
      </p:nvGrpSpPr>
      <p:grpSpPr>
        <a:xfrm>
          <a:off x="0" y="0"/>
          <a:ext cx="0" cy="0"/>
          <a:chOff x="0" y="0"/>
          <a:chExt cx="0" cy="0"/>
        </a:xfrm>
      </p:grpSpPr>
      <p:sp>
        <p:nvSpPr>
          <p:cNvPr id="164866" name="Rectangle 2">
            <a:extLst>
              <a:ext uri="{FF2B5EF4-FFF2-40B4-BE49-F238E27FC236}">
                <a16:creationId xmlns:a16="http://schemas.microsoft.com/office/drawing/2014/main" id="{776E8BB3-2F39-29BB-1FBA-F38F610A056D}"/>
              </a:ext>
            </a:extLst>
          </p:cNvPr>
          <p:cNvSpPr>
            <a:spLocks noGrp="1" noChangeArrowheads="1"/>
          </p:cNvSpPr>
          <p:nvPr>
            <p:ph type="body" idx="1"/>
          </p:nvPr>
        </p:nvSpPr>
        <p:spPr>
          <a:xfrm>
            <a:off x="152400" y="0"/>
            <a:ext cx="11887200" cy="5638800"/>
          </a:xfrm>
          <a:effectLst/>
        </p:spPr>
        <p:txBody>
          <a:bodyPr/>
          <a:lstStyle/>
          <a:p>
            <a:pPr marL="0" indent="0"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唉</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難道長老就不必吃飯了嗎</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不久前有個長老出了事</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弄得教會烏煙瘴氣</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教會外也搞得滿城風雨</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近來</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另</a:t>
            </a:r>
            <a:r>
              <a:rPr lang="zh-CN"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位極有愛心的長老去探訪了某個寡婦</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為要給她</a:t>
            </a:r>
            <a:r>
              <a:rPr lang="zh-CN"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些幫助</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結果就有人告他的狀</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說他存心不良</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要我調查</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這長老為此灰心極了</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這叫我十分為難</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不調查不行</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調查也不好</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提到寡婦</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她們的麻煩可多了</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不幫她們不行</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幫也有麻煩</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有的年長些</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除了服事教會之外</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經常為人</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為教會及領導們禱告</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給她們津貼是理所當然的</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但有些不幹正事</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拿了津貼</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借探訪之名</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說是為人禱告</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實際上是到處八卦傳閒話</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搞的家家怕她們來訪</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endParaRPr lang="en-US" altLang="zh-TW" sz="4400" i="1" dirty="0">
              <a:solidFill>
                <a:schemeClr val="bg1"/>
              </a:solidFill>
              <a:latin typeface="Calibri" panose="020F0502020204030204" pitchFamily="34" charset="0"/>
              <a:ea typeface="DFKai-SB" panose="03000509000000000000" pitchFamily="65" charset="-120"/>
              <a:cs typeface="Calibri" pitchFamily="34" charset="0"/>
            </a:endParaRPr>
          </a:p>
        </p:txBody>
      </p:sp>
    </p:spTree>
    <p:extLst>
      <p:ext uri="{BB962C8B-B14F-4D97-AF65-F5344CB8AC3E}">
        <p14:creationId xmlns:p14="http://schemas.microsoft.com/office/powerpoint/2010/main" val="4129292885"/>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5F382-957F-6E2C-B679-661E4FCB7AFB}"/>
            </a:ext>
          </a:extLst>
        </p:cNvPr>
        <p:cNvGrpSpPr/>
        <p:nvPr/>
      </p:nvGrpSpPr>
      <p:grpSpPr>
        <a:xfrm>
          <a:off x="0" y="0"/>
          <a:ext cx="0" cy="0"/>
          <a:chOff x="0" y="0"/>
          <a:chExt cx="0" cy="0"/>
        </a:xfrm>
      </p:grpSpPr>
      <p:sp>
        <p:nvSpPr>
          <p:cNvPr id="164866" name="Rectangle 2">
            <a:extLst>
              <a:ext uri="{FF2B5EF4-FFF2-40B4-BE49-F238E27FC236}">
                <a16:creationId xmlns:a16="http://schemas.microsoft.com/office/drawing/2014/main" id="{C855A6FB-7434-74A6-67C6-866A0445A0D2}"/>
              </a:ext>
            </a:extLst>
          </p:cNvPr>
          <p:cNvSpPr>
            <a:spLocks noGrp="1" noChangeArrowheads="1"/>
          </p:cNvSpPr>
          <p:nvPr>
            <p:ph type="body" idx="1"/>
          </p:nvPr>
        </p:nvSpPr>
        <p:spPr>
          <a:xfrm>
            <a:off x="152400" y="0"/>
            <a:ext cx="11887200" cy="5638800"/>
          </a:xfrm>
          <a:effectLst/>
        </p:spPr>
        <p:txBody>
          <a:bodyPr/>
          <a:lstStyle/>
          <a:p>
            <a:pPr marL="0" indent="0"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還有些年輕的寡婦就更麻煩了</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剛守寡的時候</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信誓旦旦</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清心寡欲的要</a:t>
            </a:r>
            <a:r>
              <a:rPr lang="zh-CN"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輩子服事神像當年的女先知亞拿</a:t>
            </a:r>
            <a:r>
              <a:rPr lang="zh-CN"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樣</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可是沒多久</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見到了幾個帥哥之後就心動了</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若這些帥哥說兩句甜言蜜語就想嫁了</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可是她們在教會已經領取津貼有</a:t>
            </a:r>
            <a:r>
              <a:rPr lang="zh-CN"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段時間了</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所以就有人抱怨說這些姊妹們在利用教會</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可是有別的寡婦拿津貼</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不幫助她們又有人說是厚此薄彼</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是歧視</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還有奴隸的問題</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感謝主</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有些人家全家歸主</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包括奴僕</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有些奴僕認為他們已經得釋放了</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加上教會中的領導們</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甚至他們自己的主人都開始與他們稱兄道弟起來</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產生了不少關系上與職責上的混亂</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endParaRPr lang="en-US" altLang="zh-TW" sz="4400" i="1" dirty="0">
              <a:solidFill>
                <a:schemeClr val="bg1"/>
              </a:solidFill>
              <a:latin typeface="Calibri" panose="020F0502020204030204" pitchFamily="34" charset="0"/>
              <a:ea typeface="DFKai-SB" panose="03000509000000000000" pitchFamily="65" charset="-120"/>
              <a:cs typeface="Calibri" pitchFamily="34" charset="0"/>
            </a:endParaRPr>
          </a:p>
        </p:txBody>
      </p:sp>
    </p:spTree>
    <p:extLst>
      <p:ext uri="{BB962C8B-B14F-4D97-AF65-F5344CB8AC3E}">
        <p14:creationId xmlns:p14="http://schemas.microsoft.com/office/powerpoint/2010/main" val="371377374"/>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6CC26-4E1D-0646-FE77-18FB8EFAF69D}"/>
            </a:ext>
          </a:extLst>
        </p:cNvPr>
        <p:cNvGrpSpPr/>
        <p:nvPr/>
      </p:nvGrpSpPr>
      <p:grpSpPr>
        <a:xfrm>
          <a:off x="0" y="0"/>
          <a:ext cx="0" cy="0"/>
          <a:chOff x="0" y="0"/>
          <a:chExt cx="0" cy="0"/>
        </a:xfrm>
      </p:grpSpPr>
      <p:sp>
        <p:nvSpPr>
          <p:cNvPr id="164866" name="Rectangle 2">
            <a:extLst>
              <a:ext uri="{FF2B5EF4-FFF2-40B4-BE49-F238E27FC236}">
                <a16:creationId xmlns:a16="http://schemas.microsoft.com/office/drawing/2014/main" id="{A374E8AE-6C51-000C-3D6C-B5AEF2C5E00E}"/>
              </a:ext>
            </a:extLst>
          </p:cNvPr>
          <p:cNvSpPr>
            <a:spLocks noGrp="1" noChangeArrowheads="1"/>
          </p:cNvSpPr>
          <p:nvPr>
            <p:ph type="body" idx="1"/>
          </p:nvPr>
        </p:nvSpPr>
        <p:spPr>
          <a:xfrm>
            <a:off x="152400" y="0"/>
            <a:ext cx="11887200" cy="5638800"/>
          </a:xfrm>
          <a:effectLst/>
        </p:spPr>
        <p:txBody>
          <a:bodyPr/>
          <a:lstStyle/>
          <a:p>
            <a:pPr marL="0" indent="0"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這更使得教會外的</a:t>
            </a:r>
            <a:r>
              <a:rPr lang="zh-CN"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些人對教會的不諒解而裹足不前</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也使教會中</a:t>
            </a:r>
            <a:r>
              <a:rPr lang="zh-CN"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些擁有奴隸的人覺得為難</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管教這些奴隸不是</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不管教他們也不行</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這些新的觀念</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使得我們的社會秩序產生了許多前所未有的灰色地帶與管理上的困惑</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許多時候令我進退維谷</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左右為難</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真不知該如何是好</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對不起</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父親大人</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您知道我有多少能耐</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承蒙您的厚愛</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我也盡力而為</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靠著主的恩典</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也撐過</a:t>
            </a:r>
            <a:r>
              <a:rPr lang="zh-CN"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段時間了</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不過現在事情愈來多</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難度愈來愈高</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搞得我經常胃疼</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我覺得快要撐不下去了</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endParaRPr lang="en-US" altLang="zh-TW" sz="4400" i="1" dirty="0">
              <a:solidFill>
                <a:schemeClr val="bg1"/>
              </a:solidFill>
              <a:latin typeface="Calibri" panose="020F0502020204030204" pitchFamily="34" charset="0"/>
              <a:ea typeface="DFKai-SB" panose="03000509000000000000" pitchFamily="65" charset="-120"/>
              <a:cs typeface="Calibri" pitchFamily="34" charset="0"/>
            </a:endParaRPr>
          </a:p>
        </p:txBody>
      </p:sp>
    </p:spTree>
    <p:extLst>
      <p:ext uri="{BB962C8B-B14F-4D97-AF65-F5344CB8AC3E}">
        <p14:creationId xmlns:p14="http://schemas.microsoft.com/office/powerpoint/2010/main" val="3978742291"/>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7D538-5A36-54E9-A5F8-10577755766D}"/>
            </a:ext>
          </a:extLst>
        </p:cNvPr>
        <p:cNvGrpSpPr/>
        <p:nvPr/>
      </p:nvGrpSpPr>
      <p:grpSpPr>
        <a:xfrm>
          <a:off x="0" y="0"/>
          <a:ext cx="0" cy="0"/>
          <a:chOff x="0" y="0"/>
          <a:chExt cx="0" cy="0"/>
        </a:xfrm>
      </p:grpSpPr>
      <p:sp>
        <p:nvSpPr>
          <p:cNvPr id="164866" name="Rectangle 2">
            <a:extLst>
              <a:ext uri="{FF2B5EF4-FFF2-40B4-BE49-F238E27FC236}">
                <a16:creationId xmlns:a16="http://schemas.microsoft.com/office/drawing/2014/main" id="{E6138FF9-3188-917B-62B4-D972D01EAB6B}"/>
              </a:ext>
            </a:extLst>
          </p:cNvPr>
          <p:cNvSpPr>
            <a:spLocks noGrp="1" noChangeArrowheads="1"/>
          </p:cNvSpPr>
          <p:nvPr>
            <p:ph type="body" idx="1"/>
          </p:nvPr>
        </p:nvSpPr>
        <p:spPr>
          <a:xfrm>
            <a:off x="152400" y="0"/>
            <a:ext cx="11887200" cy="5638800"/>
          </a:xfrm>
          <a:effectLst/>
        </p:spPr>
        <p:txBody>
          <a:bodyPr/>
          <a:lstStyle/>
          <a:p>
            <a:pPr marL="0" indent="0"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您看是否可以另派高手來接這燙手的洋山芋呢</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p>
          <a:p>
            <a:pPr marL="0" indent="0"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我看我只適合照顧個小教會</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我在這裡已經是黔驢技窮了</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再這樣下去的話</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恐怕我會胃穿孔</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說不準還會早您</a:t>
            </a:r>
            <a:r>
              <a:rPr lang="zh-CN"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一</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步去見主耶穌基督了</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若這是主的意思</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也沒甚麼不好</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eaLnBrk="1" hangingPunct="1">
              <a:spcBef>
                <a:spcPct val="0"/>
              </a:spcBef>
              <a:spcAft>
                <a:spcPts val="600"/>
              </a:spcAft>
              <a:buNone/>
              <a:tabLst>
                <a:tab pos="1143000" algn="l"/>
                <a:tab pos="4232275" algn="l"/>
              </a:tabLst>
              <a:defRPr/>
            </a:pP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您看呢</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靜候您的回信</a:t>
            </a: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a:t>
            </a:r>
          </a:p>
          <a:p>
            <a:pPr marL="0" indent="0" eaLnBrk="1" hangingPunct="1">
              <a:spcBef>
                <a:spcPct val="0"/>
              </a:spcBef>
              <a:spcAft>
                <a:spcPts val="600"/>
              </a:spcAft>
              <a:buNone/>
              <a:tabLst>
                <a:tab pos="1143000" algn="l"/>
                <a:tab pos="4232275" algn="l"/>
              </a:tabLst>
              <a:defRPr/>
            </a:pPr>
            <a:endPar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endParaRPr>
          </a:p>
          <a:p>
            <a:pPr marL="0" indent="0" eaLnBrk="1" hangingPunct="1">
              <a:spcBef>
                <a:spcPct val="0"/>
              </a:spcBef>
              <a:spcAft>
                <a:spcPts val="600"/>
              </a:spcAft>
              <a:buNone/>
              <a:tabLst>
                <a:tab pos="1143000" algn="l"/>
                <a:tab pos="4232275" algn="l"/>
              </a:tabLst>
              <a:defRPr/>
            </a:pPr>
            <a:r>
              <a:rPr lang="en-US" altLang="zh-TW"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		</a:t>
            </a:r>
            <a:r>
              <a:rPr lang="zh-TW" altLang="en-US" sz="4000" dirty="0">
                <a:solidFill>
                  <a:schemeClr val="bg1"/>
                </a:solidFill>
                <a:effectLst>
                  <a:outerShdw dist="50800" dir="3000000" algn="ctr" rotWithShape="0">
                    <a:schemeClr val="tx1"/>
                  </a:outerShdw>
                </a:effectLst>
                <a:latin typeface="Calibri" panose="020F0502020204030204" pitchFamily="34" charset="0"/>
                <a:ea typeface="KaiTi" panose="02010609060101010101" pitchFamily="49" charset="-122"/>
                <a:cs typeface="Calibri" panose="020F0502020204030204" pitchFamily="34" charset="0"/>
              </a:rPr>
              <a:t>您主內的真兒子提摩太敬上</a:t>
            </a:r>
            <a:endParaRPr lang="en-US" altLang="zh-TW" sz="4400" i="1" dirty="0">
              <a:solidFill>
                <a:schemeClr val="bg1"/>
              </a:solidFill>
              <a:latin typeface="Calibri" panose="020F0502020204030204" pitchFamily="34" charset="0"/>
              <a:ea typeface="DFKai-SB" panose="03000509000000000000" pitchFamily="65" charset="-120"/>
              <a:cs typeface="Calibri" pitchFamily="34" charset="0"/>
            </a:endParaRPr>
          </a:p>
        </p:txBody>
      </p:sp>
    </p:spTree>
    <p:extLst>
      <p:ext uri="{BB962C8B-B14F-4D97-AF65-F5344CB8AC3E}">
        <p14:creationId xmlns:p14="http://schemas.microsoft.com/office/powerpoint/2010/main" val="79766812"/>
      </p:ext>
    </p:extLst>
  </p:cSld>
  <p:clrMapOvr>
    <a:masterClrMapping/>
  </p:clrMapOvr>
  <p:transition spd="slow">
    <p:push dir="u"/>
  </p:transition>
</p:sld>
</file>

<file path=ppt/theme/theme1.xml><?xml version="1.0" encoding="utf-8"?>
<a:theme xmlns:a="http://schemas.openxmlformats.org/drawingml/2006/main" name="New Master">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PMingLiU"/>
        <a:cs typeface=""/>
      </a:majorFont>
      <a:minorFont>
        <a:latin typeface="Arial"/>
        <a:ea typeface="PMingLiU"/>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TW" altLang="en-US" sz="5400" b="1" i="0" u="sng"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DFPLiShuW5-B5-AZ" pitchFamily="66"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TW" altLang="en-US" sz="5400" b="1" i="0" u="sng"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DFPLiShuW5-B5-AZ" pitchFamily="66" charset="-12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7598</TotalTime>
  <Words>4359</Words>
  <Application>Microsoft Office PowerPoint</Application>
  <PresentationFormat>Widescreen</PresentationFormat>
  <Paragraphs>224</Paragraphs>
  <Slides>31</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KaiTi</vt:lpstr>
      <vt:lpstr>Arial</vt:lpstr>
      <vt:lpstr>Calibri</vt:lpstr>
      <vt:lpstr>New Master</vt:lpstr>
      <vt:lpstr>末世的光景 (提摩太後書3:1-9)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George</dc:creator>
  <cp:lastModifiedBy>George Hsu</cp:lastModifiedBy>
  <cp:revision>80</cp:revision>
  <dcterms:created xsi:type="dcterms:W3CDTF">2012-01-02T14:22:06Z</dcterms:created>
  <dcterms:modified xsi:type="dcterms:W3CDTF">2026-09-20T01:57:15Z</dcterms:modified>
</cp:coreProperties>
</file>