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66" r:id="rId14"/>
    <p:sldId id="267" r:id="rId15"/>
    <p:sldId id="268" r:id="rId16"/>
    <p:sldId id="269" r:id="rId17"/>
    <p:sldId id="270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14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D6E034-3446-476B-AB7D-150146BAF2E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3137AAD-1077-4985-8797-1E35F7BBF878}">
      <dgm:prSet/>
      <dgm:spPr/>
      <dgm:t>
        <a:bodyPr/>
        <a:lstStyle/>
        <a:p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大卫的忏悔诗：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32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38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51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143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64F28041-225E-4DAF-AD08-AE612BE7DF79}" type="parTrans" cxnId="{5E16E16B-A299-4A86-AE27-1AB2BA0A675F}">
      <dgm:prSet/>
      <dgm:spPr/>
      <dgm:t>
        <a:bodyPr/>
        <a:lstStyle/>
        <a:p>
          <a:endParaRPr lang="en-US"/>
        </a:p>
      </dgm:t>
    </dgm:pt>
    <dgm:pt modelId="{F7336F83-3F8F-4774-B6E9-07332445C139}" type="sibTrans" cxnId="{5E16E16B-A299-4A86-AE27-1AB2BA0A675F}">
      <dgm:prSet/>
      <dgm:spPr/>
      <dgm:t>
        <a:bodyPr/>
        <a:lstStyle/>
        <a:p>
          <a:endParaRPr lang="en-US"/>
        </a:p>
      </dgm:t>
    </dgm:pt>
    <dgm:pt modelId="{B1ED957C-6757-4960-8FBF-3BFF5B50BB74}">
      <dgm:prSet/>
      <dgm:spPr/>
      <dgm:t>
        <a:bodyPr/>
        <a:lstStyle/>
        <a:p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其他人的忏悔诗：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102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130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3904AB3E-FC32-43FB-B3FD-4EA1D2AC2216}" type="parTrans" cxnId="{2EF9C709-82E7-4CCC-AC11-47E1B45E6548}">
      <dgm:prSet/>
      <dgm:spPr/>
      <dgm:t>
        <a:bodyPr/>
        <a:lstStyle/>
        <a:p>
          <a:endParaRPr lang="en-US"/>
        </a:p>
      </dgm:t>
    </dgm:pt>
    <dgm:pt modelId="{ACBD06D8-B685-4118-AD2F-5AD195AAFD99}" type="sibTrans" cxnId="{2EF9C709-82E7-4CCC-AC11-47E1B45E6548}">
      <dgm:prSet/>
      <dgm:spPr/>
      <dgm:t>
        <a:bodyPr/>
        <a:lstStyle/>
        <a:p>
          <a:endParaRPr lang="en-US"/>
        </a:p>
      </dgm:t>
    </dgm:pt>
    <dgm:pt modelId="{1B8720E9-47DC-4148-B592-BBBCA457B05D}" type="pres">
      <dgm:prSet presAssocID="{64D6E034-3446-476B-AB7D-150146BAF2E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B143A3A-F186-49BF-92EF-98ECE4AE5BC8}" type="pres">
      <dgm:prSet presAssocID="{C3137AAD-1077-4985-8797-1E35F7BBF878}" presName="hierRoot1" presStyleCnt="0"/>
      <dgm:spPr/>
    </dgm:pt>
    <dgm:pt modelId="{30E0171D-BFC4-4525-AF30-E18392254C9E}" type="pres">
      <dgm:prSet presAssocID="{C3137AAD-1077-4985-8797-1E35F7BBF878}" presName="composite" presStyleCnt="0"/>
      <dgm:spPr/>
    </dgm:pt>
    <dgm:pt modelId="{28FF4107-46D4-4EE2-B092-94746829FE5B}" type="pres">
      <dgm:prSet presAssocID="{C3137AAD-1077-4985-8797-1E35F7BBF878}" presName="background" presStyleLbl="node0" presStyleIdx="0" presStyleCnt="2"/>
      <dgm:spPr/>
    </dgm:pt>
    <dgm:pt modelId="{BBC619FF-78A4-4182-B9D1-ACD88EEAF489}" type="pres">
      <dgm:prSet presAssocID="{C3137AAD-1077-4985-8797-1E35F7BBF878}" presName="text" presStyleLbl="fgAcc0" presStyleIdx="0" presStyleCnt="2">
        <dgm:presLayoutVars>
          <dgm:chPref val="3"/>
        </dgm:presLayoutVars>
      </dgm:prSet>
      <dgm:spPr/>
    </dgm:pt>
    <dgm:pt modelId="{158B801E-CEB7-4614-9691-226814F8D185}" type="pres">
      <dgm:prSet presAssocID="{C3137AAD-1077-4985-8797-1E35F7BBF878}" presName="hierChild2" presStyleCnt="0"/>
      <dgm:spPr/>
    </dgm:pt>
    <dgm:pt modelId="{7286C0B9-F9A1-4A95-90DF-69F101506C09}" type="pres">
      <dgm:prSet presAssocID="{B1ED957C-6757-4960-8FBF-3BFF5B50BB74}" presName="hierRoot1" presStyleCnt="0"/>
      <dgm:spPr/>
    </dgm:pt>
    <dgm:pt modelId="{C11C76C5-F84D-4102-8F02-5776DC1281BF}" type="pres">
      <dgm:prSet presAssocID="{B1ED957C-6757-4960-8FBF-3BFF5B50BB74}" presName="composite" presStyleCnt="0"/>
      <dgm:spPr/>
    </dgm:pt>
    <dgm:pt modelId="{D7C6A824-0209-4253-8DE3-B7DF7B962321}" type="pres">
      <dgm:prSet presAssocID="{B1ED957C-6757-4960-8FBF-3BFF5B50BB74}" presName="background" presStyleLbl="node0" presStyleIdx="1" presStyleCnt="2"/>
      <dgm:spPr/>
    </dgm:pt>
    <dgm:pt modelId="{F08ECE61-F519-4574-B253-FB848F025A77}" type="pres">
      <dgm:prSet presAssocID="{B1ED957C-6757-4960-8FBF-3BFF5B50BB74}" presName="text" presStyleLbl="fgAcc0" presStyleIdx="1" presStyleCnt="2">
        <dgm:presLayoutVars>
          <dgm:chPref val="3"/>
        </dgm:presLayoutVars>
      </dgm:prSet>
      <dgm:spPr/>
    </dgm:pt>
    <dgm:pt modelId="{A2F75713-23B3-41AB-A675-05ADD77D2998}" type="pres">
      <dgm:prSet presAssocID="{B1ED957C-6757-4960-8FBF-3BFF5B50BB74}" presName="hierChild2" presStyleCnt="0"/>
      <dgm:spPr/>
    </dgm:pt>
  </dgm:ptLst>
  <dgm:cxnLst>
    <dgm:cxn modelId="{2EF9C709-82E7-4CCC-AC11-47E1B45E6548}" srcId="{64D6E034-3446-476B-AB7D-150146BAF2E3}" destId="{B1ED957C-6757-4960-8FBF-3BFF5B50BB74}" srcOrd="1" destOrd="0" parTransId="{3904AB3E-FC32-43FB-B3FD-4EA1D2AC2216}" sibTransId="{ACBD06D8-B685-4118-AD2F-5AD195AAFD99}"/>
    <dgm:cxn modelId="{7B1FB319-A00B-43BB-8DCE-E65C988F0337}" type="presOf" srcId="{64D6E034-3446-476B-AB7D-150146BAF2E3}" destId="{1B8720E9-47DC-4148-B592-BBBCA457B05D}" srcOrd="0" destOrd="0" presId="urn:microsoft.com/office/officeart/2005/8/layout/hierarchy1"/>
    <dgm:cxn modelId="{4D9CAA35-B03F-423B-B82C-B104F4D60E63}" type="presOf" srcId="{B1ED957C-6757-4960-8FBF-3BFF5B50BB74}" destId="{F08ECE61-F519-4574-B253-FB848F025A77}" srcOrd="0" destOrd="0" presId="urn:microsoft.com/office/officeart/2005/8/layout/hierarchy1"/>
    <dgm:cxn modelId="{5E16E16B-A299-4A86-AE27-1AB2BA0A675F}" srcId="{64D6E034-3446-476B-AB7D-150146BAF2E3}" destId="{C3137AAD-1077-4985-8797-1E35F7BBF878}" srcOrd="0" destOrd="0" parTransId="{64F28041-225E-4DAF-AD08-AE612BE7DF79}" sibTransId="{F7336F83-3F8F-4774-B6E9-07332445C139}"/>
    <dgm:cxn modelId="{AB7BF9BE-B0B4-46C1-A304-11499A1AC18F}" type="presOf" srcId="{C3137AAD-1077-4985-8797-1E35F7BBF878}" destId="{BBC619FF-78A4-4182-B9D1-ACD88EEAF489}" srcOrd="0" destOrd="0" presId="urn:microsoft.com/office/officeart/2005/8/layout/hierarchy1"/>
    <dgm:cxn modelId="{D6CCFECE-2919-46EB-8898-0561DC1DFE7F}" type="presParOf" srcId="{1B8720E9-47DC-4148-B592-BBBCA457B05D}" destId="{9B143A3A-F186-49BF-92EF-98ECE4AE5BC8}" srcOrd="0" destOrd="0" presId="urn:microsoft.com/office/officeart/2005/8/layout/hierarchy1"/>
    <dgm:cxn modelId="{FD89BC92-2E54-44A4-8880-A4581E5B12A5}" type="presParOf" srcId="{9B143A3A-F186-49BF-92EF-98ECE4AE5BC8}" destId="{30E0171D-BFC4-4525-AF30-E18392254C9E}" srcOrd="0" destOrd="0" presId="urn:microsoft.com/office/officeart/2005/8/layout/hierarchy1"/>
    <dgm:cxn modelId="{BB5F5624-6537-43C8-A98B-DDF44E03EA24}" type="presParOf" srcId="{30E0171D-BFC4-4525-AF30-E18392254C9E}" destId="{28FF4107-46D4-4EE2-B092-94746829FE5B}" srcOrd="0" destOrd="0" presId="urn:microsoft.com/office/officeart/2005/8/layout/hierarchy1"/>
    <dgm:cxn modelId="{D54FA368-DF65-4B1C-A214-940A316C6AFE}" type="presParOf" srcId="{30E0171D-BFC4-4525-AF30-E18392254C9E}" destId="{BBC619FF-78A4-4182-B9D1-ACD88EEAF489}" srcOrd="1" destOrd="0" presId="urn:microsoft.com/office/officeart/2005/8/layout/hierarchy1"/>
    <dgm:cxn modelId="{6107D252-4362-4620-9AC3-2173C4E07524}" type="presParOf" srcId="{9B143A3A-F186-49BF-92EF-98ECE4AE5BC8}" destId="{158B801E-CEB7-4614-9691-226814F8D185}" srcOrd="1" destOrd="0" presId="urn:microsoft.com/office/officeart/2005/8/layout/hierarchy1"/>
    <dgm:cxn modelId="{64A3DA41-1FFE-4DA8-B88B-212D2D768997}" type="presParOf" srcId="{1B8720E9-47DC-4148-B592-BBBCA457B05D}" destId="{7286C0B9-F9A1-4A95-90DF-69F101506C09}" srcOrd="1" destOrd="0" presId="urn:microsoft.com/office/officeart/2005/8/layout/hierarchy1"/>
    <dgm:cxn modelId="{B2A9ABB6-26CA-4AFC-89B3-B22235B7A96B}" type="presParOf" srcId="{7286C0B9-F9A1-4A95-90DF-69F101506C09}" destId="{C11C76C5-F84D-4102-8F02-5776DC1281BF}" srcOrd="0" destOrd="0" presId="urn:microsoft.com/office/officeart/2005/8/layout/hierarchy1"/>
    <dgm:cxn modelId="{9BCDC494-B450-465B-8E05-6343292ED878}" type="presParOf" srcId="{C11C76C5-F84D-4102-8F02-5776DC1281BF}" destId="{D7C6A824-0209-4253-8DE3-B7DF7B962321}" srcOrd="0" destOrd="0" presId="urn:microsoft.com/office/officeart/2005/8/layout/hierarchy1"/>
    <dgm:cxn modelId="{C7227002-EE08-462D-81C0-415FC5888618}" type="presParOf" srcId="{C11C76C5-F84D-4102-8F02-5776DC1281BF}" destId="{F08ECE61-F519-4574-B253-FB848F025A77}" srcOrd="1" destOrd="0" presId="urn:microsoft.com/office/officeart/2005/8/layout/hierarchy1"/>
    <dgm:cxn modelId="{C46C4FEE-6103-4D47-9961-085038348DA0}" type="presParOf" srcId="{7286C0B9-F9A1-4A95-90DF-69F101506C09}" destId="{A2F75713-23B3-41AB-A675-05ADD77D299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38FD83-6BC3-4768-8DAC-CEAAF76DC0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A66D11-68BF-48B2-869B-4F515C074AAC}">
      <dgm:prSet custT="1"/>
      <dgm:spPr/>
      <dgm:t>
        <a:bodyPr/>
        <a:lstStyle/>
        <a:p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“</a:t>
          </a:r>
          <a:r>
            <a:rPr lang="en-US" sz="2800" b="1" dirty="0">
              <a:latin typeface="KaiTi" panose="02010609060101010101" pitchFamily="49" charset="-122"/>
              <a:ea typeface="KaiTi" panose="02010609060101010101" pitchFamily="49" charset="-122"/>
            </a:rPr>
            <a:t> </a:t>
          </a:r>
          <a:r>
            <a:rPr lang="en-US" sz="2800" b="1" baseline="30000" dirty="0">
              <a:latin typeface="KaiTi" panose="02010609060101010101" pitchFamily="49" charset="-122"/>
              <a:ea typeface="KaiTi" panose="02010609060101010101" pitchFamily="49" charset="-122"/>
            </a:rPr>
            <a:t>3</a:t>
          </a:r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 因你的恼怒，我的肉无一完全。因我的罪过，我的骨头也不安宁。 </a:t>
          </a:r>
          <a:r>
            <a:rPr lang="en-US" sz="2800" b="1" baseline="30000" dirty="0">
              <a:latin typeface="KaiTi" panose="02010609060101010101" pitchFamily="49" charset="-122"/>
              <a:ea typeface="KaiTi" panose="02010609060101010101" pitchFamily="49" charset="-122"/>
            </a:rPr>
            <a:t>4</a:t>
          </a:r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 我的罪孽高过我的头，如同重担叫我担当不起。 </a:t>
          </a:r>
          <a:r>
            <a:rPr lang="en-US" sz="2800" b="1" baseline="30000" dirty="0">
              <a:latin typeface="KaiTi" panose="02010609060101010101" pitchFamily="49" charset="-122"/>
              <a:ea typeface="KaiTi" panose="02010609060101010101" pitchFamily="49" charset="-122"/>
            </a:rPr>
            <a:t>5</a:t>
          </a:r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 因我的愚昧，我的伤发臭流脓。 </a:t>
          </a:r>
          <a:r>
            <a:rPr lang="en-US" sz="2800" b="1" baseline="30000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 我疼痛，大大拳曲，终日哀痛。 </a:t>
          </a:r>
          <a:r>
            <a:rPr lang="en-US" sz="2800" b="1" baseline="30000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 我满腰是火。我的肉无一完全。 </a:t>
          </a:r>
          <a:r>
            <a:rPr lang="en-US" sz="2800" b="1" baseline="30000" dirty="0">
              <a:latin typeface="KaiTi" panose="02010609060101010101" pitchFamily="49" charset="-122"/>
              <a:ea typeface="KaiTi" panose="02010609060101010101" pitchFamily="49" charset="-122"/>
            </a:rPr>
            <a:t>8</a:t>
          </a:r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 我被压伤，身体疲倦。因心里不安，我就唉哼。”（诗</a:t>
          </a:r>
          <a:r>
            <a:rPr lang="en-US" sz="2800" b="1" dirty="0">
              <a:latin typeface="KaiTi" panose="02010609060101010101" pitchFamily="49" charset="-122"/>
              <a:ea typeface="KaiTi" panose="02010609060101010101" pitchFamily="49" charset="-122"/>
            </a:rPr>
            <a:t>38:3-8</a:t>
          </a:r>
          <a:r>
            <a:rPr lang="zh-CN" sz="2800" b="1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sz="28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46FC161D-C00E-4CC6-9C02-BAAE3B5AC57B}" type="parTrans" cxnId="{63095AB9-DB7A-40E6-B8C5-62F36C6A1485}">
      <dgm:prSet/>
      <dgm:spPr/>
      <dgm:t>
        <a:bodyPr/>
        <a:lstStyle/>
        <a:p>
          <a:endParaRPr lang="en-US"/>
        </a:p>
      </dgm:t>
    </dgm:pt>
    <dgm:pt modelId="{2B7B79CE-D5C9-448F-B9F4-1D83BD8342A1}" type="sibTrans" cxnId="{63095AB9-DB7A-40E6-B8C5-62F36C6A1485}">
      <dgm:prSet/>
      <dgm:spPr/>
      <dgm:t>
        <a:bodyPr/>
        <a:lstStyle/>
        <a:p>
          <a:endParaRPr lang="en-US"/>
        </a:p>
      </dgm:t>
    </dgm:pt>
    <dgm:pt modelId="{30A90096-BA77-4942-AD82-327ABFBDCD76}">
      <dgm:prSet custT="1"/>
      <dgm:spPr/>
      <dgm:t>
        <a:bodyPr/>
        <a:lstStyle/>
        <a:p>
          <a:r>
            <a:rPr lang="zh-CN" sz="3600" b="1" dirty="0">
              <a:latin typeface="KaiTi" panose="02010609060101010101" pitchFamily="49" charset="-122"/>
              <a:ea typeface="KaiTi" panose="02010609060101010101" pitchFamily="49" charset="-122"/>
            </a:rPr>
            <a:t>“因为罪的工价就是死”（罗</a:t>
          </a:r>
          <a:r>
            <a:rPr lang="en-US" sz="3600" b="1" dirty="0">
              <a:latin typeface="KaiTi" panose="02010609060101010101" pitchFamily="49" charset="-122"/>
              <a:ea typeface="KaiTi" panose="02010609060101010101" pitchFamily="49" charset="-122"/>
            </a:rPr>
            <a:t>6:23</a:t>
          </a:r>
          <a:r>
            <a:rPr lang="zh-CN" sz="3600" b="1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sz="3600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EF33AAAF-04D8-4D63-89CF-031076021F3F}" type="parTrans" cxnId="{08AF56B5-9561-4395-8280-D286BF68531B}">
      <dgm:prSet/>
      <dgm:spPr/>
      <dgm:t>
        <a:bodyPr/>
        <a:lstStyle/>
        <a:p>
          <a:endParaRPr lang="en-US"/>
        </a:p>
      </dgm:t>
    </dgm:pt>
    <dgm:pt modelId="{99C851AC-218A-4DFA-B1A2-1BF4B520FB01}" type="sibTrans" cxnId="{08AF56B5-9561-4395-8280-D286BF68531B}">
      <dgm:prSet/>
      <dgm:spPr/>
      <dgm:t>
        <a:bodyPr/>
        <a:lstStyle/>
        <a:p>
          <a:endParaRPr lang="en-US"/>
        </a:p>
      </dgm:t>
    </dgm:pt>
    <dgm:pt modelId="{87C81428-CEB8-475F-99DA-4B8F75C3ACF0}" type="pres">
      <dgm:prSet presAssocID="{2038FD83-6BC3-4768-8DAC-CEAAF76DC076}" presName="linear" presStyleCnt="0">
        <dgm:presLayoutVars>
          <dgm:animLvl val="lvl"/>
          <dgm:resizeHandles val="exact"/>
        </dgm:presLayoutVars>
      </dgm:prSet>
      <dgm:spPr/>
    </dgm:pt>
    <dgm:pt modelId="{0C9DA8D4-E9C2-46B0-AEE4-ABDD211B3581}" type="pres">
      <dgm:prSet presAssocID="{AFA66D11-68BF-48B2-869B-4F515C074AAC}" presName="parentText" presStyleLbl="node1" presStyleIdx="0" presStyleCnt="2" custScaleY="158703">
        <dgm:presLayoutVars>
          <dgm:chMax val="0"/>
          <dgm:bulletEnabled val="1"/>
        </dgm:presLayoutVars>
      </dgm:prSet>
      <dgm:spPr/>
    </dgm:pt>
    <dgm:pt modelId="{79D3539C-7C60-4B87-8FED-472FABB31530}" type="pres">
      <dgm:prSet presAssocID="{2B7B79CE-D5C9-448F-B9F4-1D83BD8342A1}" presName="spacer" presStyleCnt="0"/>
      <dgm:spPr/>
    </dgm:pt>
    <dgm:pt modelId="{43DDD1E0-0682-4BA9-A837-03EA966A7E3D}" type="pres">
      <dgm:prSet presAssocID="{30A90096-BA77-4942-AD82-327ABFBDCD7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496AB0B-B2DF-4950-8BEA-BAC1B6D333A1}" type="presOf" srcId="{2038FD83-6BC3-4768-8DAC-CEAAF76DC076}" destId="{87C81428-CEB8-475F-99DA-4B8F75C3ACF0}" srcOrd="0" destOrd="0" presId="urn:microsoft.com/office/officeart/2005/8/layout/vList2"/>
    <dgm:cxn modelId="{DEEFF32B-8406-407A-BF9F-8B4F3AE84907}" type="presOf" srcId="{30A90096-BA77-4942-AD82-327ABFBDCD76}" destId="{43DDD1E0-0682-4BA9-A837-03EA966A7E3D}" srcOrd="0" destOrd="0" presId="urn:microsoft.com/office/officeart/2005/8/layout/vList2"/>
    <dgm:cxn modelId="{E5699734-35BB-4F72-9ACB-1964F678A6CF}" type="presOf" srcId="{AFA66D11-68BF-48B2-869B-4F515C074AAC}" destId="{0C9DA8D4-E9C2-46B0-AEE4-ABDD211B3581}" srcOrd="0" destOrd="0" presId="urn:microsoft.com/office/officeart/2005/8/layout/vList2"/>
    <dgm:cxn modelId="{08AF56B5-9561-4395-8280-D286BF68531B}" srcId="{2038FD83-6BC3-4768-8DAC-CEAAF76DC076}" destId="{30A90096-BA77-4942-AD82-327ABFBDCD76}" srcOrd="1" destOrd="0" parTransId="{EF33AAAF-04D8-4D63-89CF-031076021F3F}" sibTransId="{99C851AC-218A-4DFA-B1A2-1BF4B520FB01}"/>
    <dgm:cxn modelId="{63095AB9-DB7A-40E6-B8C5-62F36C6A1485}" srcId="{2038FD83-6BC3-4768-8DAC-CEAAF76DC076}" destId="{AFA66D11-68BF-48B2-869B-4F515C074AAC}" srcOrd="0" destOrd="0" parTransId="{46FC161D-C00E-4CC6-9C02-BAAE3B5AC57B}" sibTransId="{2B7B79CE-D5C9-448F-B9F4-1D83BD8342A1}"/>
    <dgm:cxn modelId="{0E4B09DA-B343-4C89-9383-A8468398FC8A}" type="presParOf" srcId="{87C81428-CEB8-475F-99DA-4B8F75C3ACF0}" destId="{0C9DA8D4-E9C2-46B0-AEE4-ABDD211B3581}" srcOrd="0" destOrd="0" presId="urn:microsoft.com/office/officeart/2005/8/layout/vList2"/>
    <dgm:cxn modelId="{E9C46D90-DFB2-47F6-A898-EF365EE7945C}" type="presParOf" srcId="{87C81428-CEB8-475F-99DA-4B8F75C3ACF0}" destId="{79D3539C-7C60-4B87-8FED-472FABB31530}" srcOrd="1" destOrd="0" presId="urn:microsoft.com/office/officeart/2005/8/layout/vList2"/>
    <dgm:cxn modelId="{43FADA9E-7B20-448B-8DE7-27C272E0ED84}" type="presParOf" srcId="{87C81428-CEB8-475F-99DA-4B8F75C3ACF0}" destId="{43DDD1E0-0682-4BA9-A837-03EA966A7E3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B53907-F016-4D92-AF70-AC60F9BDB807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9789EA5-4032-4A03-AD69-4409AE2E34E6}">
      <dgm:prSet/>
      <dgm:spPr/>
      <dgm:t>
        <a:bodyPr/>
        <a:lstStyle/>
        <a:p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“</a:t>
          </a:r>
          <a:r>
            <a:rPr lang="en-US" b="1" baseline="30000" dirty="0">
              <a:latin typeface="KaiTi" panose="02010609060101010101" pitchFamily="49" charset="-122"/>
              <a:ea typeface="KaiTi" panose="02010609060101010101" pitchFamily="49" charset="-122"/>
            </a:rPr>
            <a:t>15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 耶和华阿，我仰望你。主我的神阿，你必应允我。”（诗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38:15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D015F236-DB93-4233-B5CD-31F4BFC6923C}" type="parTrans" cxnId="{2D58C678-7067-46C4-AD7E-707DB99152DB}">
      <dgm:prSet/>
      <dgm:spPr/>
      <dgm:t>
        <a:bodyPr/>
        <a:lstStyle/>
        <a:p>
          <a:endParaRPr lang="en-US"/>
        </a:p>
      </dgm:t>
    </dgm:pt>
    <dgm:pt modelId="{F8A4AB85-23DF-4A7A-B0A8-8B823586606F}" type="sibTrans" cxnId="{2D58C678-7067-46C4-AD7E-707DB99152DB}">
      <dgm:prSet/>
      <dgm:spPr/>
      <dgm:t>
        <a:bodyPr/>
        <a:lstStyle/>
        <a:p>
          <a:endParaRPr lang="en-US"/>
        </a:p>
      </dgm:t>
    </dgm:pt>
    <dgm:pt modelId="{EDBE2B87-BFD0-4185-BC9B-A795D1D08786}">
      <dgm:prSet/>
      <dgm:spPr/>
      <dgm:t>
        <a:bodyPr/>
        <a:lstStyle/>
        <a:p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“在人不能，在神却不然，因为在神凡事都能。”（可</a:t>
          </a:r>
          <a:r>
            <a:rPr lang="en-US" b="1" dirty="0">
              <a:latin typeface="KaiTi" panose="02010609060101010101" pitchFamily="49" charset="-122"/>
              <a:ea typeface="KaiTi" panose="02010609060101010101" pitchFamily="49" charset="-122"/>
            </a:rPr>
            <a:t>10:27</a:t>
          </a:r>
          <a:r>
            <a:rPr lang="zh-CN" b="1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E8AC464C-8137-4B2B-A303-6D28CB50F4C4}" type="parTrans" cxnId="{88DF55E6-E9AD-45FB-B331-CC1FDA5F7D40}">
      <dgm:prSet/>
      <dgm:spPr/>
      <dgm:t>
        <a:bodyPr/>
        <a:lstStyle/>
        <a:p>
          <a:endParaRPr lang="en-US"/>
        </a:p>
      </dgm:t>
    </dgm:pt>
    <dgm:pt modelId="{0645B115-310D-48F4-A6A5-9B41BAA04686}" type="sibTrans" cxnId="{88DF55E6-E9AD-45FB-B331-CC1FDA5F7D40}">
      <dgm:prSet/>
      <dgm:spPr/>
      <dgm:t>
        <a:bodyPr/>
        <a:lstStyle/>
        <a:p>
          <a:endParaRPr lang="en-US"/>
        </a:p>
      </dgm:t>
    </dgm:pt>
    <dgm:pt modelId="{10CC33EB-89A1-43FC-9285-8224B81CFAE4}" type="pres">
      <dgm:prSet presAssocID="{0CB53907-F016-4D92-AF70-AC60F9BDB80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6EA13D-2466-4503-B000-88F389CD0E83}" type="pres">
      <dgm:prSet presAssocID="{39789EA5-4032-4A03-AD69-4409AE2E34E6}" presName="hierRoot1" presStyleCnt="0"/>
      <dgm:spPr/>
    </dgm:pt>
    <dgm:pt modelId="{95D086AA-0CF0-4FCD-8BC0-0E74433FEEA5}" type="pres">
      <dgm:prSet presAssocID="{39789EA5-4032-4A03-AD69-4409AE2E34E6}" presName="composite" presStyleCnt="0"/>
      <dgm:spPr/>
    </dgm:pt>
    <dgm:pt modelId="{54BE7027-3725-4F78-A1B7-F70B9B738594}" type="pres">
      <dgm:prSet presAssocID="{39789EA5-4032-4A03-AD69-4409AE2E34E6}" presName="background" presStyleLbl="node0" presStyleIdx="0" presStyleCnt="2"/>
      <dgm:spPr/>
    </dgm:pt>
    <dgm:pt modelId="{5ECFC1B0-5C1D-425B-81E6-8ACA9FB3664A}" type="pres">
      <dgm:prSet presAssocID="{39789EA5-4032-4A03-AD69-4409AE2E34E6}" presName="text" presStyleLbl="fgAcc0" presStyleIdx="0" presStyleCnt="2">
        <dgm:presLayoutVars>
          <dgm:chPref val="3"/>
        </dgm:presLayoutVars>
      </dgm:prSet>
      <dgm:spPr/>
    </dgm:pt>
    <dgm:pt modelId="{3B4547E6-B941-4E64-9310-5D24E5645E70}" type="pres">
      <dgm:prSet presAssocID="{39789EA5-4032-4A03-AD69-4409AE2E34E6}" presName="hierChild2" presStyleCnt="0"/>
      <dgm:spPr/>
    </dgm:pt>
    <dgm:pt modelId="{6B8ADA2B-B74C-49C8-8D83-7E2E86E16413}" type="pres">
      <dgm:prSet presAssocID="{EDBE2B87-BFD0-4185-BC9B-A795D1D08786}" presName="hierRoot1" presStyleCnt="0"/>
      <dgm:spPr/>
    </dgm:pt>
    <dgm:pt modelId="{BE849A25-9BE0-48A4-8CC2-84BAD9C890EA}" type="pres">
      <dgm:prSet presAssocID="{EDBE2B87-BFD0-4185-BC9B-A795D1D08786}" presName="composite" presStyleCnt="0"/>
      <dgm:spPr/>
    </dgm:pt>
    <dgm:pt modelId="{64D1A6BB-E095-4B5E-9DBC-B10C50DADF8F}" type="pres">
      <dgm:prSet presAssocID="{EDBE2B87-BFD0-4185-BC9B-A795D1D08786}" presName="background" presStyleLbl="node0" presStyleIdx="1" presStyleCnt="2"/>
      <dgm:spPr/>
    </dgm:pt>
    <dgm:pt modelId="{E4EC60FB-C8CA-4A9A-AB65-0E6D944C1DAB}" type="pres">
      <dgm:prSet presAssocID="{EDBE2B87-BFD0-4185-BC9B-A795D1D08786}" presName="text" presStyleLbl="fgAcc0" presStyleIdx="1" presStyleCnt="2">
        <dgm:presLayoutVars>
          <dgm:chPref val="3"/>
        </dgm:presLayoutVars>
      </dgm:prSet>
      <dgm:spPr/>
    </dgm:pt>
    <dgm:pt modelId="{243AE016-1B69-4EAC-A311-74251CE6FC51}" type="pres">
      <dgm:prSet presAssocID="{EDBE2B87-BFD0-4185-BC9B-A795D1D08786}" presName="hierChild2" presStyleCnt="0"/>
      <dgm:spPr/>
    </dgm:pt>
  </dgm:ptLst>
  <dgm:cxnLst>
    <dgm:cxn modelId="{2D58C678-7067-46C4-AD7E-707DB99152DB}" srcId="{0CB53907-F016-4D92-AF70-AC60F9BDB807}" destId="{39789EA5-4032-4A03-AD69-4409AE2E34E6}" srcOrd="0" destOrd="0" parTransId="{D015F236-DB93-4233-B5CD-31F4BFC6923C}" sibTransId="{F8A4AB85-23DF-4A7A-B0A8-8B823586606F}"/>
    <dgm:cxn modelId="{E7CC2D87-714A-4002-8FAC-05DE34DB543B}" type="presOf" srcId="{0CB53907-F016-4D92-AF70-AC60F9BDB807}" destId="{10CC33EB-89A1-43FC-9285-8224B81CFAE4}" srcOrd="0" destOrd="0" presId="urn:microsoft.com/office/officeart/2005/8/layout/hierarchy1"/>
    <dgm:cxn modelId="{C578DCCE-6044-4CE1-935D-4305CB25BBB1}" type="presOf" srcId="{EDBE2B87-BFD0-4185-BC9B-A795D1D08786}" destId="{E4EC60FB-C8CA-4A9A-AB65-0E6D944C1DAB}" srcOrd="0" destOrd="0" presId="urn:microsoft.com/office/officeart/2005/8/layout/hierarchy1"/>
    <dgm:cxn modelId="{88DF55E6-E9AD-45FB-B331-CC1FDA5F7D40}" srcId="{0CB53907-F016-4D92-AF70-AC60F9BDB807}" destId="{EDBE2B87-BFD0-4185-BC9B-A795D1D08786}" srcOrd="1" destOrd="0" parTransId="{E8AC464C-8137-4B2B-A303-6D28CB50F4C4}" sibTransId="{0645B115-310D-48F4-A6A5-9B41BAA04686}"/>
    <dgm:cxn modelId="{358B70FB-B463-415D-A339-88FE6E1326E1}" type="presOf" srcId="{39789EA5-4032-4A03-AD69-4409AE2E34E6}" destId="{5ECFC1B0-5C1D-425B-81E6-8ACA9FB3664A}" srcOrd="0" destOrd="0" presId="urn:microsoft.com/office/officeart/2005/8/layout/hierarchy1"/>
    <dgm:cxn modelId="{0B0BAAB3-5631-4296-B0C8-42D3ACD15362}" type="presParOf" srcId="{10CC33EB-89A1-43FC-9285-8224B81CFAE4}" destId="{7E6EA13D-2466-4503-B000-88F389CD0E83}" srcOrd="0" destOrd="0" presId="urn:microsoft.com/office/officeart/2005/8/layout/hierarchy1"/>
    <dgm:cxn modelId="{742E820A-63F2-4BFF-9011-429652541EC3}" type="presParOf" srcId="{7E6EA13D-2466-4503-B000-88F389CD0E83}" destId="{95D086AA-0CF0-4FCD-8BC0-0E74433FEEA5}" srcOrd="0" destOrd="0" presId="urn:microsoft.com/office/officeart/2005/8/layout/hierarchy1"/>
    <dgm:cxn modelId="{1B7E82FB-338C-47E3-A5E4-9E24667C3148}" type="presParOf" srcId="{95D086AA-0CF0-4FCD-8BC0-0E74433FEEA5}" destId="{54BE7027-3725-4F78-A1B7-F70B9B738594}" srcOrd="0" destOrd="0" presId="urn:microsoft.com/office/officeart/2005/8/layout/hierarchy1"/>
    <dgm:cxn modelId="{D598484E-5747-4CBB-9D61-743D1DFF7DA7}" type="presParOf" srcId="{95D086AA-0CF0-4FCD-8BC0-0E74433FEEA5}" destId="{5ECFC1B0-5C1D-425B-81E6-8ACA9FB3664A}" srcOrd="1" destOrd="0" presId="urn:microsoft.com/office/officeart/2005/8/layout/hierarchy1"/>
    <dgm:cxn modelId="{707D5EE4-ED0B-4303-BC1E-17AA6C60610D}" type="presParOf" srcId="{7E6EA13D-2466-4503-B000-88F389CD0E83}" destId="{3B4547E6-B941-4E64-9310-5D24E5645E70}" srcOrd="1" destOrd="0" presId="urn:microsoft.com/office/officeart/2005/8/layout/hierarchy1"/>
    <dgm:cxn modelId="{52D4DE25-2E6B-45DF-B267-F701367B19A8}" type="presParOf" srcId="{10CC33EB-89A1-43FC-9285-8224B81CFAE4}" destId="{6B8ADA2B-B74C-49C8-8D83-7E2E86E16413}" srcOrd="1" destOrd="0" presId="urn:microsoft.com/office/officeart/2005/8/layout/hierarchy1"/>
    <dgm:cxn modelId="{CF8EC957-97CB-4718-87B3-D93E64603D1D}" type="presParOf" srcId="{6B8ADA2B-B74C-49C8-8D83-7E2E86E16413}" destId="{BE849A25-9BE0-48A4-8CC2-84BAD9C890EA}" srcOrd="0" destOrd="0" presId="urn:microsoft.com/office/officeart/2005/8/layout/hierarchy1"/>
    <dgm:cxn modelId="{F1379B5B-8E52-46CE-B819-BDD25DAE8CAD}" type="presParOf" srcId="{BE849A25-9BE0-48A4-8CC2-84BAD9C890EA}" destId="{64D1A6BB-E095-4B5E-9DBC-B10C50DADF8F}" srcOrd="0" destOrd="0" presId="urn:microsoft.com/office/officeart/2005/8/layout/hierarchy1"/>
    <dgm:cxn modelId="{6F959BFB-174C-4B69-8331-8D36F5F6258A}" type="presParOf" srcId="{BE849A25-9BE0-48A4-8CC2-84BAD9C890EA}" destId="{E4EC60FB-C8CA-4A9A-AB65-0E6D944C1DAB}" srcOrd="1" destOrd="0" presId="urn:microsoft.com/office/officeart/2005/8/layout/hierarchy1"/>
    <dgm:cxn modelId="{6F7AC05C-86F6-42EF-8C83-287D7ACC428D}" type="presParOf" srcId="{6B8ADA2B-B74C-49C8-8D83-7E2E86E16413}" destId="{243AE016-1B69-4EAC-A311-74251CE6FC5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FF4107-46D4-4EE2-B092-94746829FE5B}">
      <dsp:nvSpPr>
        <dsp:cNvPr id="0" name=""/>
        <dsp:cNvSpPr/>
      </dsp:nvSpPr>
      <dsp:spPr>
        <a:xfrm>
          <a:off x="1320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C619FF-78A4-4182-B9D1-ACD88EEAF489}">
      <dsp:nvSpPr>
        <dsp:cNvPr id="0" name=""/>
        <dsp:cNvSpPr/>
      </dsp:nvSpPr>
      <dsp:spPr>
        <a:xfrm>
          <a:off x="516452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大卫的忏悔诗：</a:t>
          </a:r>
          <a:r>
            <a:rPr lang="en-US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zh-CN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32</a:t>
          </a:r>
          <a:r>
            <a:rPr lang="zh-CN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38</a:t>
          </a:r>
          <a:r>
            <a:rPr lang="zh-CN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51</a:t>
          </a:r>
          <a:r>
            <a:rPr lang="zh-CN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143</a:t>
          </a:r>
          <a:endParaRPr lang="en-US" sz="53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02678" y="725825"/>
        <a:ext cx="4463730" cy="2771523"/>
      </dsp:txXfrm>
    </dsp:sp>
    <dsp:sp modelId="{D7C6A824-0209-4253-8DE3-B7DF7B962321}">
      <dsp:nvSpPr>
        <dsp:cNvPr id="0" name=""/>
        <dsp:cNvSpPr/>
      </dsp:nvSpPr>
      <dsp:spPr>
        <a:xfrm>
          <a:off x="5667765" y="150224"/>
          <a:ext cx="4636182" cy="29439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ECE61-F519-4574-B253-FB848F025A77}">
      <dsp:nvSpPr>
        <dsp:cNvPr id="0" name=""/>
        <dsp:cNvSpPr/>
      </dsp:nvSpPr>
      <dsp:spPr>
        <a:xfrm>
          <a:off x="6182897" y="639599"/>
          <a:ext cx="4636182" cy="2943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其他人的忏悔诗：</a:t>
          </a:r>
          <a:r>
            <a:rPr lang="en-US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102</a:t>
          </a:r>
          <a:r>
            <a:rPr lang="zh-CN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；</a:t>
          </a:r>
          <a:r>
            <a:rPr lang="en-US" sz="5300" b="1" kern="1200" dirty="0">
              <a:latin typeface="KaiTi" panose="02010609060101010101" pitchFamily="49" charset="-122"/>
              <a:ea typeface="KaiTi" panose="02010609060101010101" pitchFamily="49" charset="-122"/>
            </a:rPr>
            <a:t>130</a:t>
          </a:r>
          <a:endParaRPr lang="en-US" sz="53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269123" y="725825"/>
        <a:ext cx="4463730" cy="27715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DA8D4-E9C2-46B0-AEE4-ABDD211B3581}">
      <dsp:nvSpPr>
        <dsp:cNvPr id="0" name=""/>
        <dsp:cNvSpPr/>
      </dsp:nvSpPr>
      <dsp:spPr>
        <a:xfrm>
          <a:off x="0" y="2247"/>
          <a:ext cx="10515600" cy="26608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“</a:t>
          </a:r>
          <a:r>
            <a:rPr lang="en-US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 </a:t>
          </a:r>
          <a:r>
            <a:rPr lang="en-US" sz="2800" b="1" kern="1200" baseline="30000" dirty="0">
              <a:latin typeface="KaiTi" panose="02010609060101010101" pitchFamily="49" charset="-122"/>
              <a:ea typeface="KaiTi" panose="02010609060101010101" pitchFamily="49" charset="-122"/>
            </a:rPr>
            <a:t>3</a:t>
          </a: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 因你的恼怒，我的肉无一完全。因我的罪过，我的骨头也不安宁。 </a:t>
          </a:r>
          <a:r>
            <a:rPr lang="en-US" sz="2800" b="1" kern="1200" baseline="30000" dirty="0">
              <a:latin typeface="KaiTi" panose="02010609060101010101" pitchFamily="49" charset="-122"/>
              <a:ea typeface="KaiTi" panose="02010609060101010101" pitchFamily="49" charset="-122"/>
            </a:rPr>
            <a:t>4</a:t>
          </a: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 我的罪孽高过我的头，如同重担叫我担当不起。 </a:t>
          </a:r>
          <a:r>
            <a:rPr lang="en-US" sz="2800" b="1" kern="1200" baseline="30000" dirty="0">
              <a:latin typeface="KaiTi" panose="02010609060101010101" pitchFamily="49" charset="-122"/>
              <a:ea typeface="KaiTi" panose="02010609060101010101" pitchFamily="49" charset="-122"/>
            </a:rPr>
            <a:t>5</a:t>
          </a: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 因我的愚昧，我的伤发臭流脓。 </a:t>
          </a:r>
          <a:r>
            <a:rPr lang="en-US" sz="2800" b="1" kern="1200" baseline="30000" dirty="0">
              <a:latin typeface="KaiTi" panose="02010609060101010101" pitchFamily="49" charset="-122"/>
              <a:ea typeface="KaiTi" panose="02010609060101010101" pitchFamily="49" charset="-122"/>
            </a:rPr>
            <a:t>6</a:t>
          </a: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 我疼痛，大大拳曲，终日哀痛。 </a:t>
          </a:r>
          <a:r>
            <a:rPr lang="en-US" sz="2800" b="1" kern="1200" baseline="30000" dirty="0">
              <a:latin typeface="KaiTi" panose="02010609060101010101" pitchFamily="49" charset="-122"/>
              <a:ea typeface="KaiTi" panose="02010609060101010101" pitchFamily="49" charset="-122"/>
            </a:rPr>
            <a:t>7</a:t>
          </a: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 我满腰是火。我的肉无一完全。 </a:t>
          </a:r>
          <a:r>
            <a:rPr lang="en-US" sz="2800" b="1" kern="1200" baseline="30000" dirty="0">
              <a:latin typeface="KaiTi" panose="02010609060101010101" pitchFamily="49" charset="-122"/>
              <a:ea typeface="KaiTi" panose="02010609060101010101" pitchFamily="49" charset="-122"/>
            </a:rPr>
            <a:t>8</a:t>
          </a: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 我被压伤，身体疲倦。因心里不安，我就唉哼。”（诗</a:t>
          </a:r>
          <a:r>
            <a:rPr lang="en-US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38:3-8</a:t>
          </a:r>
          <a:r>
            <a:rPr lang="zh-CN" sz="2800" b="1" kern="1200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sz="28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29892" y="132139"/>
        <a:ext cx="10255816" cy="2401060"/>
      </dsp:txXfrm>
    </dsp:sp>
    <dsp:sp modelId="{43DDD1E0-0682-4BA9-A837-03EA966A7E3D}">
      <dsp:nvSpPr>
        <dsp:cNvPr id="0" name=""/>
        <dsp:cNvSpPr/>
      </dsp:nvSpPr>
      <dsp:spPr>
        <a:xfrm>
          <a:off x="0" y="2672471"/>
          <a:ext cx="10515600" cy="16766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“因为罪的工价就是死”（罗</a:t>
          </a:r>
          <a:r>
            <a:rPr lang="en-US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6:23</a:t>
          </a:r>
          <a:r>
            <a:rPr lang="zh-CN" sz="3600" b="1" kern="1200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sz="36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81846" y="2754317"/>
        <a:ext cx="10351908" cy="15129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BE7027-3725-4F78-A1B7-F70B9B738594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C1B0-5C1D-425B-81E6-8ACA9FB3664A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4100" b="1" kern="1200" dirty="0">
              <a:latin typeface="KaiTi" panose="02010609060101010101" pitchFamily="49" charset="-122"/>
              <a:ea typeface="KaiTi" panose="02010609060101010101" pitchFamily="49" charset="-122"/>
            </a:rPr>
            <a:t>“</a:t>
          </a:r>
          <a:r>
            <a:rPr lang="en-US" sz="4100" b="1" kern="1200" baseline="30000" dirty="0">
              <a:latin typeface="KaiTi" panose="02010609060101010101" pitchFamily="49" charset="-122"/>
              <a:ea typeface="KaiTi" panose="02010609060101010101" pitchFamily="49" charset="-122"/>
            </a:rPr>
            <a:t>15</a:t>
          </a:r>
          <a:r>
            <a:rPr lang="zh-CN" sz="4100" b="1" kern="1200" dirty="0">
              <a:latin typeface="KaiTi" panose="02010609060101010101" pitchFamily="49" charset="-122"/>
              <a:ea typeface="KaiTi" panose="02010609060101010101" pitchFamily="49" charset="-122"/>
            </a:rPr>
            <a:t> 耶和华阿，我仰望你。主我的神阿，你必应允我。”（诗</a:t>
          </a:r>
          <a:r>
            <a:rPr lang="en-US" sz="4100" b="1" kern="1200" dirty="0">
              <a:latin typeface="KaiTi" panose="02010609060101010101" pitchFamily="49" charset="-122"/>
              <a:ea typeface="KaiTi" panose="02010609060101010101" pitchFamily="49" charset="-122"/>
            </a:rPr>
            <a:t>38:15</a:t>
          </a:r>
          <a:r>
            <a:rPr lang="zh-CN" sz="4100" b="1" kern="1200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sz="41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08661" y="692298"/>
        <a:ext cx="4508047" cy="2799040"/>
      </dsp:txXfrm>
    </dsp:sp>
    <dsp:sp modelId="{64D1A6BB-E095-4B5E-9DBC-B10C50DADF8F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C60FB-C8CA-4A9A-AB65-0E6D944C1DAB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sz="4100" b="1" kern="1200" dirty="0">
              <a:latin typeface="KaiTi" panose="02010609060101010101" pitchFamily="49" charset="-122"/>
              <a:ea typeface="KaiTi" panose="02010609060101010101" pitchFamily="49" charset="-122"/>
            </a:rPr>
            <a:t>“在人不能，在神却不然，因为在神凡事都能。”（可</a:t>
          </a:r>
          <a:r>
            <a:rPr lang="en-US" sz="4100" b="1" kern="1200" dirty="0">
              <a:latin typeface="KaiTi" panose="02010609060101010101" pitchFamily="49" charset="-122"/>
              <a:ea typeface="KaiTi" panose="02010609060101010101" pitchFamily="49" charset="-122"/>
            </a:rPr>
            <a:t>10:27</a:t>
          </a:r>
          <a:r>
            <a:rPr lang="zh-CN" sz="4100" b="1" kern="1200" dirty="0">
              <a:latin typeface="KaiTi" panose="02010609060101010101" pitchFamily="49" charset="-122"/>
              <a:ea typeface="KaiTi" panose="02010609060101010101" pitchFamily="49" charset="-122"/>
            </a:rPr>
            <a:t>）</a:t>
          </a:r>
          <a:endParaRPr lang="en-US" sz="4100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7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7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7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48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9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0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87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45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6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06226-7826-4ACA-8027-165AE2F46666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13E17-8809-4043-A7A1-A5FAA81697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7" name="Rectangle 1046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119" y="640080"/>
            <a:ext cx="4337222" cy="3566160"/>
          </a:xfrm>
        </p:spPr>
        <p:txBody>
          <a:bodyPr anchor="b">
            <a:normAutofit/>
          </a:bodyPr>
          <a:lstStyle/>
          <a:p>
            <a:pPr algn="l"/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恳求神的帮助</a:t>
            </a:r>
            <a:endParaRPr lang="en-US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049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Image result for seek God for help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5181"/>
          <a:stretch/>
        </p:blipFill>
        <p:spPr bwMode="auto">
          <a:xfrm>
            <a:off x="5255396" y="413709"/>
            <a:ext cx="6878775" cy="6030582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46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094748" y="698090"/>
            <a:ext cx="6124576" cy="46722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“</a:t>
            </a:r>
            <a:r>
              <a:rPr lang="zh-CN" altLang="en-US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因为你们作罪之奴仆的时候，就不被义约束了。 </a:t>
            </a:r>
            <a:r>
              <a:rPr lang="en-US" altLang="zh-CN" sz="3200" b="1" kern="1200" baseline="30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21</a:t>
            </a:r>
            <a:r>
              <a:rPr lang="en-US" altLang="zh-CN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 </a:t>
            </a:r>
            <a:r>
              <a:rPr lang="zh-CN" altLang="en-US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你们现今所看为羞耻的事，当日有什么果子呢？那些事的结局就是死。 </a:t>
            </a:r>
            <a:r>
              <a:rPr lang="en-US" altLang="zh-CN" sz="3200" b="1" kern="1200" baseline="30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22</a:t>
            </a:r>
            <a:r>
              <a:rPr lang="en-US" altLang="zh-CN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 </a:t>
            </a:r>
            <a:r>
              <a:rPr lang="zh-CN" altLang="en-US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但现今你们既从罪里得了释放，作了神的奴仆，就有成圣的果子，那结局就是永生。 </a:t>
            </a:r>
            <a:r>
              <a:rPr lang="en-US" altLang="zh-CN" sz="3200" b="1" kern="1200" baseline="30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23</a:t>
            </a:r>
            <a:r>
              <a:rPr lang="en-US" altLang="zh-CN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 </a:t>
            </a:r>
            <a:r>
              <a:rPr lang="zh-CN" altLang="en-US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因为罪的工价乃是死。惟有神的恩赐，在我们的主基督耶稣里乃是永生。”（罗</a:t>
            </a:r>
            <a:r>
              <a:rPr lang="en-US" altLang="zh-CN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6:20-23</a:t>
            </a:r>
            <a:r>
              <a:rPr lang="zh-CN" altLang="en-US" sz="32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）</a:t>
            </a:r>
            <a:endParaRPr lang="en-US" sz="3200" b="1" kern="1200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+mj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253338B-EC15-4112-B0AA-4135021E9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-1"/>
            <a:ext cx="4572002" cy="6858002"/>
          </a:xfrm>
          <a:custGeom>
            <a:avLst/>
            <a:gdLst>
              <a:gd name="connsiteX0" fmla="*/ 4214994 w 4572002"/>
              <a:gd name="connsiteY0" fmla="*/ 6564620 h 6858002"/>
              <a:gd name="connsiteX1" fmla="*/ 4214994 w 4572002"/>
              <a:gd name="connsiteY1" fmla="*/ 6564621 h 6858002"/>
              <a:gd name="connsiteX2" fmla="*/ 4237474 w 4572002"/>
              <a:gd name="connsiteY2" fmla="*/ 6588626 h 6858002"/>
              <a:gd name="connsiteX3" fmla="*/ 4254096 w 4572002"/>
              <a:gd name="connsiteY3" fmla="*/ 6625225 h 6858002"/>
              <a:gd name="connsiteX4" fmla="*/ 4247001 w 4572002"/>
              <a:gd name="connsiteY4" fmla="*/ 6662540 h 6858002"/>
              <a:gd name="connsiteX5" fmla="*/ 4247000 w 4572002"/>
              <a:gd name="connsiteY5" fmla="*/ 6662541 h 6858002"/>
              <a:gd name="connsiteX6" fmla="*/ 4246999 w 4572002"/>
              <a:gd name="connsiteY6" fmla="*/ 6662544 h 6858002"/>
              <a:gd name="connsiteX7" fmla="*/ 4235550 w 4572002"/>
              <a:gd name="connsiteY7" fmla="*/ 6683027 h 6858002"/>
              <a:gd name="connsiteX8" fmla="*/ 4232403 w 4572002"/>
              <a:gd name="connsiteY8" fmla="*/ 6702976 h 6858002"/>
              <a:gd name="connsiteX9" fmla="*/ 4232403 w 4572002"/>
              <a:gd name="connsiteY9" fmla="*/ 6702977 h 6858002"/>
              <a:gd name="connsiteX10" fmla="*/ 4246238 w 4572002"/>
              <a:gd name="connsiteY10" fmla="*/ 6742553 h 6858002"/>
              <a:gd name="connsiteX11" fmla="*/ 4246239 w 4572002"/>
              <a:gd name="connsiteY11" fmla="*/ 6742555 h 6858002"/>
              <a:gd name="connsiteX12" fmla="*/ 4265716 w 4572002"/>
              <a:gd name="connsiteY12" fmla="*/ 6812062 h 6858002"/>
              <a:gd name="connsiteX13" fmla="*/ 4265717 w 4572002"/>
              <a:gd name="connsiteY13" fmla="*/ 6812064 h 6858002"/>
              <a:gd name="connsiteX14" fmla="*/ 4265717 w 4572002"/>
              <a:gd name="connsiteY14" fmla="*/ 6812063 h 6858002"/>
              <a:gd name="connsiteX15" fmla="*/ 4265716 w 4572002"/>
              <a:gd name="connsiteY15" fmla="*/ 6812062 h 6858002"/>
              <a:gd name="connsiteX16" fmla="*/ 4260942 w 4572002"/>
              <a:gd name="connsiteY16" fmla="*/ 6776800 h 6858002"/>
              <a:gd name="connsiteX17" fmla="*/ 4246239 w 4572002"/>
              <a:gd name="connsiteY17" fmla="*/ 6742555 h 6858002"/>
              <a:gd name="connsiteX18" fmla="*/ 4246238 w 4572002"/>
              <a:gd name="connsiteY18" fmla="*/ 6742552 h 6858002"/>
              <a:gd name="connsiteX19" fmla="*/ 4232403 w 4572002"/>
              <a:gd name="connsiteY19" fmla="*/ 6702976 h 6858002"/>
              <a:gd name="connsiteX20" fmla="*/ 4246999 w 4572002"/>
              <a:gd name="connsiteY20" fmla="*/ 6662544 h 6858002"/>
              <a:gd name="connsiteX21" fmla="*/ 4247000 w 4572002"/>
              <a:gd name="connsiteY21" fmla="*/ 6662542 h 6858002"/>
              <a:gd name="connsiteX22" fmla="*/ 4247001 w 4572002"/>
              <a:gd name="connsiteY22" fmla="*/ 6662540 h 6858002"/>
              <a:gd name="connsiteX23" fmla="*/ 4254084 w 4572002"/>
              <a:gd name="connsiteY23" fmla="*/ 6645552 h 6858002"/>
              <a:gd name="connsiteX24" fmla="*/ 4254096 w 4572002"/>
              <a:gd name="connsiteY24" fmla="*/ 6625225 h 6858002"/>
              <a:gd name="connsiteX25" fmla="*/ 4254096 w 4572002"/>
              <a:gd name="connsiteY25" fmla="*/ 6625224 h 6858002"/>
              <a:gd name="connsiteX26" fmla="*/ 4237474 w 4572002"/>
              <a:gd name="connsiteY26" fmla="*/ 6588625 h 6858002"/>
              <a:gd name="connsiteX27" fmla="*/ 4295315 w 4572002"/>
              <a:gd name="connsiteY27" fmla="*/ 6438981 h 6858002"/>
              <a:gd name="connsiteX28" fmla="*/ 4275385 w 4572002"/>
              <a:gd name="connsiteY28" fmla="*/ 6463840 h 6858002"/>
              <a:gd name="connsiteX29" fmla="*/ 4275382 w 4572002"/>
              <a:gd name="connsiteY29" fmla="*/ 6463849 h 6858002"/>
              <a:gd name="connsiteX30" fmla="*/ 4261587 w 4572002"/>
              <a:gd name="connsiteY30" fmla="*/ 6513012 h 6858002"/>
              <a:gd name="connsiteX31" fmla="*/ 4242781 w 4572002"/>
              <a:gd name="connsiteY31" fmla="*/ 6546194 h 6858002"/>
              <a:gd name="connsiteX32" fmla="*/ 4242781 w 4572002"/>
              <a:gd name="connsiteY32" fmla="*/ 6546195 h 6858002"/>
              <a:gd name="connsiteX33" fmla="*/ 4259120 w 4572002"/>
              <a:gd name="connsiteY33" fmla="*/ 6521804 h 6858002"/>
              <a:gd name="connsiteX34" fmla="*/ 4261587 w 4572002"/>
              <a:gd name="connsiteY34" fmla="*/ 6513012 h 6858002"/>
              <a:gd name="connsiteX35" fmla="*/ 4264398 w 4572002"/>
              <a:gd name="connsiteY35" fmla="*/ 6508052 h 6858002"/>
              <a:gd name="connsiteX36" fmla="*/ 4275382 w 4572002"/>
              <a:gd name="connsiteY36" fmla="*/ 6463849 h 6858002"/>
              <a:gd name="connsiteX37" fmla="*/ 4275385 w 4572002"/>
              <a:gd name="connsiteY37" fmla="*/ 6463841 h 6858002"/>
              <a:gd name="connsiteX38" fmla="*/ 4295315 w 4572002"/>
              <a:gd name="connsiteY38" fmla="*/ 6438981 h 6858002"/>
              <a:gd name="connsiteX39" fmla="*/ 4381289 w 4572002"/>
              <a:gd name="connsiteY39" fmla="*/ 6365204 h 6858002"/>
              <a:gd name="connsiteX40" fmla="*/ 4380008 w 4572002"/>
              <a:gd name="connsiteY40" fmla="*/ 6387910 h 6858002"/>
              <a:gd name="connsiteX41" fmla="*/ 4378243 w 4572002"/>
              <a:gd name="connsiteY41" fmla="*/ 6391549 h 6858002"/>
              <a:gd name="connsiteX42" fmla="*/ 4370589 w 4572002"/>
              <a:gd name="connsiteY42" fmla="*/ 6407332 h 6858002"/>
              <a:gd name="connsiteX43" fmla="*/ 4370589 w 4572002"/>
              <a:gd name="connsiteY43" fmla="*/ 6407333 h 6858002"/>
              <a:gd name="connsiteX44" fmla="*/ 4378243 w 4572002"/>
              <a:gd name="connsiteY44" fmla="*/ 6391549 h 6858002"/>
              <a:gd name="connsiteX45" fmla="*/ 4380008 w 4572002"/>
              <a:gd name="connsiteY45" fmla="*/ 6387910 h 6858002"/>
              <a:gd name="connsiteX46" fmla="*/ 4142220 w 4572002"/>
              <a:gd name="connsiteY46" fmla="*/ 4221391 h 6858002"/>
              <a:gd name="connsiteX47" fmla="*/ 4142220 w 4572002"/>
              <a:gd name="connsiteY47" fmla="*/ 4221392 h 6858002"/>
              <a:gd name="connsiteX48" fmla="*/ 4147936 w 4572002"/>
              <a:gd name="connsiteY48" fmla="*/ 4253015 h 6858002"/>
              <a:gd name="connsiteX49" fmla="*/ 4187752 w 4572002"/>
              <a:gd name="connsiteY49" fmla="*/ 4324646 h 6858002"/>
              <a:gd name="connsiteX50" fmla="*/ 4196706 w 4572002"/>
              <a:gd name="connsiteY50" fmla="*/ 4363891 h 6858002"/>
              <a:gd name="connsiteX51" fmla="*/ 4195944 w 4572002"/>
              <a:gd name="connsiteY51" fmla="*/ 4482004 h 6858002"/>
              <a:gd name="connsiteX52" fmla="*/ 4135934 w 4572002"/>
              <a:gd name="connsiteY52" fmla="*/ 4659174 h 6858002"/>
              <a:gd name="connsiteX53" fmla="*/ 4127932 w 4572002"/>
              <a:gd name="connsiteY53" fmla="*/ 4677655 h 6858002"/>
              <a:gd name="connsiteX54" fmla="*/ 4118025 w 4572002"/>
              <a:gd name="connsiteY54" fmla="*/ 4767764 h 6858002"/>
              <a:gd name="connsiteX55" fmla="*/ 4116716 w 4572002"/>
              <a:gd name="connsiteY55" fmla="*/ 4800483 h 6858002"/>
              <a:gd name="connsiteX56" fmla="*/ 4116716 w 4572002"/>
              <a:gd name="connsiteY56" fmla="*/ 4800484 h 6858002"/>
              <a:gd name="connsiteX57" fmla="*/ 4131552 w 4572002"/>
              <a:gd name="connsiteY57" fmla="*/ 4828917 h 6858002"/>
              <a:gd name="connsiteX58" fmla="*/ 4153733 w 4572002"/>
              <a:gd name="connsiteY58" fmla="*/ 4863343 h 6858002"/>
              <a:gd name="connsiteX59" fmla="*/ 4161262 w 4572002"/>
              <a:gd name="connsiteY59" fmla="*/ 4889275 h 6858002"/>
              <a:gd name="connsiteX60" fmla="*/ 4159557 w 4572002"/>
              <a:gd name="connsiteY60" fmla="*/ 4912168 h 6858002"/>
              <a:gd name="connsiteX61" fmla="*/ 4158155 w 4572002"/>
              <a:gd name="connsiteY61" fmla="*/ 4933804 h 6858002"/>
              <a:gd name="connsiteX62" fmla="*/ 4158155 w 4572002"/>
              <a:gd name="connsiteY62" fmla="*/ 4933805 h 6858002"/>
              <a:gd name="connsiteX63" fmla="*/ 4162914 w 4572002"/>
              <a:gd name="connsiteY63" fmla="*/ 4952673 h 6858002"/>
              <a:gd name="connsiteX64" fmla="*/ 4165707 w 4572002"/>
              <a:gd name="connsiteY64" fmla="*/ 4957454 h 6858002"/>
              <a:gd name="connsiteX65" fmla="*/ 4166985 w 4572002"/>
              <a:gd name="connsiteY65" fmla="*/ 4961456 h 6858002"/>
              <a:gd name="connsiteX66" fmla="*/ 4182989 w 4572002"/>
              <a:gd name="connsiteY66" fmla="*/ 4987038 h 6858002"/>
              <a:gd name="connsiteX67" fmla="*/ 4209468 w 4572002"/>
              <a:gd name="connsiteY67" fmla="*/ 5041522 h 6858002"/>
              <a:gd name="connsiteX68" fmla="*/ 4216684 w 4572002"/>
              <a:gd name="connsiteY68" fmla="*/ 5072376 h 6858002"/>
              <a:gd name="connsiteX69" fmla="*/ 4222587 w 4572002"/>
              <a:gd name="connsiteY69" fmla="*/ 5087441 h 6858002"/>
              <a:gd name="connsiteX70" fmla="*/ 4235615 w 4572002"/>
              <a:gd name="connsiteY70" fmla="*/ 5133220 h 6858002"/>
              <a:gd name="connsiteX71" fmla="*/ 4235616 w 4572002"/>
              <a:gd name="connsiteY71" fmla="*/ 5133225 h 6858002"/>
              <a:gd name="connsiteX72" fmla="*/ 4228901 w 4572002"/>
              <a:gd name="connsiteY72" fmla="*/ 5166113 h 6858002"/>
              <a:gd name="connsiteX73" fmla="*/ 4228901 w 4572002"/>
              <a:gd name="connsiteY73" fmla="*/ 5166114 h 6858002"/>
              <a:gd name="connsiteX74" fmla="*/ 4229593 w 4572002"/>
              <a:gd name="connsiteY74" fmla="*/ 5172091 h 6858002"/>
              <a:gd name="connsiteX75" fmla="*/ 4232139 w 4572002"/>
              <a:gd name="connsiteY75" fmla="*/ 5179068 h 6858002"/>
              <a:gd name="connsiteX76" fmla="*/ 4231973 w 4572002"/>
              <a:gd name="connsiteY76" fmla="*/ 5229434 h 6858002"/>
              <a:gd name="connsiteX77" fmla="*/ 4225669 w 4572002"/>
              <a:gd name="connsiteY77" fmla="*/ 5241089 h 6858002"/>
              <a:gd name="connsiteX78" fmla="*/ 4208517 w 4572002"/>
              <a:gd name="connsiteY78" fmla="*/ 5272796 h 6858002"/>
              <a:gd name="connsiteX79" fmla="*/ 4184613 w 4572002"/>
              <a:gd name="connsiteY79" fmla="*/ 5312288 h 6858002"/>
              <a:gd name="connsiteX80" fmla="*/ 4183557 w 4572002"/>
              <a:gd name="connsiteY80" fmla="*/ 5321350 h 6858002"/>
              <a:gd name="connsiteX81" fmla="*/ 4181083 w 4572002"/>
              <a:gd name="connsiteY81" fmla="*/ 5326163 h 6858002"/>
              <a:gd name="connsiteX82" fmla="*/ 4179637 w 4572002"/>
              <a:gd name="connsiteY82" fmla="*/ 5355014 h 6858002"/>
              <a:gd name="connsiteX83" fmla="*/ 4179637 w 4572002"/>
              <a:gd name="connsiteY83" fmla="*/ 5355015 h 6858002"/>
              <a:gd name="connsiteX84" fmla="*/ 4184513 w 4572002"/>
              <a:gd name="connsiteY84" fmla="*/ 5385385 h 6858002"/>
              <a:gd name="connsiteX85" fmla="*/ 4192704 w 4572002"/>
              <a:gd name="connsiteY85" fmla="*/ 5425583 h 6858002"/>
              <a:gd name="connsiteX86" fmla="*/ 4204327 w 4572002"/>
              <a:gd name="connsiteY86" fmla="*/ 5480638 h 6858002"/>
              <a:gd name="connsiteX87" fmla="*/ 4208850 w 4572002"/>
              <a:gd name="connsiteY87" fmla="*/ 5507668 h 6858002"/>
              <a:gd name="connsiteX88" fmla="*/ 4198232 w 4572002"/>
              <a:gd name="connsiteY88" fmla="*/ 5531692 h 6858002"/>
              <a:gd name="connsiteX89" fmla="*/ 4198231 w 4572002"/>
              <a:gd name="connsiteY89" fmla="*/ 5531693 h 6858002"/>
              <a:gd name="connsiteX90" fmla="*/ 4188085 w 4572002"/>
              <a:gd name="connsiteY90" fmla="*/ 5547578 h 6858002"/>
              <a:gd name="connsiteX91" fmla="*/ 4188085 w 4572002"/>
              <a:gd name="connsiteY91" fmla="*/ 5547579 h 6858002"/>
              <a:gd name="connsiteX92" fmla="*/ 4197659 w 4572002"/>
              <a:gd name="connsiteY92" fmla="*/ 5562747 h 6858002"/>
              <a:gd name="connsiteX93" fmla="*/ 4268907 w 4572002"/>
              <a:gd name="connsiteY93" fmla="*/ 5704484 h 6858002"/>
              <a:gd name="connsiteX94" fmla="*/ 4274812 w 4572002"/>
              <a:gd name="connsiteY94" fmla="*/ 5740489 h 6858002"/>
              <a:gd name="connsiteX95" fmla="*/ 4283578 w 4572002"/>
              <a:gd name="connsiteY95" fmla="*/ 5760874 h 6858002"/>
              <a:gd name="connsiteX96" fmla="*/ 4371973 w 4572002"/>
              <a:gd name="connsiteY96" fmla="*/ 5883752 h 6858002"/>
              <a:gd name="connsiteX97" fmla="*/ 4371974 w 4572002"/>
              <a:gd name="connsiteY97" fmla="*/ 5883757 h 6858002"/>
              <a:gd name="connsiteX98" fmla="*/ 4389877 w 4572002"/>
              <a:gd name="connsiteY98" fmla="*/ 5935946 h 6858002"/>
              <a:gd name="connsiteX99" fmla="*/ 4389878 w 4572002"/>
              <a:gd name="connsiteY99" fmla="*/ 5935950 h 6858002"/>
              <a:gd name="connsiteX100" fmla="*/ 4386259 w 4572002"/>
              <a:gd name="connsiteY100" fmla="*/ 5993290 h 6858002"/>
              <a:gd name="connsiteX101" fmla="*/ 4386259 w 4572002"/>
              <a:gd name="connsiteY101" fmla="*/ 5993291 h 6858002"/>
              <a:gd name="connsiteX102" fmla="*/ 4379782 w 4572002"/>
              <a:gd name="connsiteY102" fmla="*/ 6026440 h 6858002"/>
              <a:gd name="connsiteX103" fmla="*/ 4323583 w 4572002"/>
              <a:gd name="connsiteY103" fmla="*/ 6108738 h 6858002"/>
              <a:gd name="connsiteX104" fmla="*/ 4309890 w 4572002"/>
              <a:gd name="connsiteY104" fmla="*/ 6133314 h 6858002"/>
              <a:gd name="connsiteX105" fmla="*/ 4309890 w 4572002"/>
              <a:gd name="connsiteY105" fmla="*/ 6133315 h 6858002"/>
              <a:gd name="connsiteX106" fmla="*/ 4313591 w 4572002"/>
              <a:gd name="connsiteY106" fmla="*/ 6143190 h 6858002"/>
              <a:gd name="connsiteX107" fmla="*/ 4325486 w 4572002"/>
              <a:gd name="connsiteY107" fmla="*/ 6155600 h 6858002"/>
              <a:gd name="connsiteX108" fmla="*/ 4325488 w 4572002"/>
              <a:gd name="connsiteY108" fmla="*/ 6155603 h 6858002"/>
              <a:gd name="connsiteX109" fmla="*/ 4364160 w 4572002"/>
              <a:gd name="connsiteY109" fmla="*/ 6228757 h 6858002"/>
              <a:gd name="connsiteX110" fmla="*/ 4381497 w 4572002"/>
              <a:gd name="connsiteY110" fmla="*/ 6361540 h 6858002"/>
              <a:gd name="connsiteX111" fmla="*/ 4381497 w 4572002"/>
              <a:gd name="connsiteY111" fmla="*/ 6361539 h 6858002"/>
              <a:gd name="connsiteX112" fmla="*/ 4364160 w 4572002"/>
              <a:gd name="connsiteY112" fmla="*/ 6228756 h 6858002"/>
              <a:gd name="connsiteX113" fmla="*/ 4325488 w 4572002"/>
              <a:gd name="connsiteY113" fmla="*/ 6155602 h 6858002"/>
              <a:gd name="connsiteX114" fmla="*/ 4325486 w 4572002"/>
              <a:gd name="connsiteY114" fmla="*/ 6155600 h 6858002"/>
              <a:gd name="connsiteX115" fmla="*/ 4309890 w 4572002"/>
              <a:gd name="connsiteY115" fmla="*/ 6133315 h 6858002"/>
              <a:gd name="connsiteX116" fmla="*/ 4323583 w 4572002"/>
              <a:gd name="connsiteY116" fmla="*/ 6108739 h 6858002"/>
              <a:gd name="connsiteX117" fmla="*/ 4379782 w 4572002"/>
              <a:gd name="connsiteY117" fmla="*/ 6026441 h 6858002"/>
              <a:gd name="connsiteX118" fmla="*/ 4386259 w 4572002"/>
              <a:gd name="connsiteY118" fmla="*/ 5993292 h 6858002"/>
              <a:gd name="connsiteX119" fmla="*/ 4386259 w 4572002"/>
              <a:gd name="connsiteY119" fmla="*/ 5993290 h 6858002"/>
              <a:gd name="connsiteX120" fmla="*/ 4389712 w 4572002"/>
              <a:gd name="connsiteY120" fmla="*/ 5964477 h 6858002"/>
              <a:gd name="connsiteX121" fmla="*/ 4389878 w 4572002"/>
              <a:gd name="connsiteY121" fmla="*/ 5935950 h 6858002"/>
              <a:gd name="connsiteX122" fmla="*/ 4389878 w 4572002"/>
              <a:gd name="connsiteY122" fmla="*/ 5935949 h 6858002"/>
              <a:gd name="connsiteX123" fmla="*/ 4389877 w 4572002"/>
              <a:gd name="connsiteY123" fmla="*/ 5935946 h 6858002"/>
              <a:gd name="connsiteX124" fmla="*/ 4382997 w 4572002"/>
              <a:gd name="connsiteY124" fmla="*/ 5909351 h 6858002"/>
              <a:gd name="connsiteX125" fmla="*/ 4371974 w 4572002"/>
              <a:gd name="connsiteY125" fmla="*/ 5883757 h 6858002"/>
              <a:gd name="connsiteX126" fmla="*/ 4371973 w 4572002"/>
              <a:gd name="connsiteY126" fmla="*/ 5883751 h 6858002"/>
              <a:gd name="connsiteX127" fmla="*/ 4283578 w 4572002"/>
              <a:gd name="connsiteY127" fmla="*/ 5760873 h 6858002"/>
              <a:gd name="connsiteX128" fmla="*/ 4274812 w 4572002"/>
              <a:gd name="connsiteY128" fmla="*/ 5740488 h 6858002"/>
              <a:gd name="connsiteX129" fmla="*/ 4268907 w 4572002"/>
              <a:gd name="connsiteY129" fmla="*/ 5704483 h 6858002"/>
              <a:gd name="connsiteX130" fmla="*/ 4197659 w 4572002"/>
              <a:gd name="connsiteY130" fmla="*/ 5562746 h 6858002"/>
              <a:gd name="connsiteX131" fmla="*/ 4188085 w 4572002"/>
              <a:gd name="connsiteY131" fmla="*/ 5547578 h 6858002"/>
              <a:gd name="connsiteX132" fmla="*/ 4198231 w 4572002"/>
              <a:gd name="connsiteY132" fmla="*/ 5531694 h 6858002"/>
              <a:gd name="connsiteX133" fmla="*/ 4198232 w 4572002"/>
              <a:gd name="connsiteY133" fmla="*/ 5531692 h 6858002"/>
              <a:gd name="connsiteX134" fmla="*/ 4206630 w 4572002"/>
              <a:gd name="connsiteY134" fmla="*/ 5520422 h 6858002"/>
              <a:gd name="connsiteX135" fmla="*/ 4208850 w 4572002"/>
              <a:gd name="connsiteY135" fmla="*/ 5507668 h 6858002"/>
              <a:gd name="connsiteX136" fmla="*/ 4208850 w 4572002"/>
              <a:gd name="connsiteY136" fmla="*/ 5507667 h 6858002"/>
              <a:gd name="connsiteX137" fmla="*/ 4204327 w 4572002"/>
              <a:gd name="connsiteY137" fmla="*/ 5480637 h 6858002"/>
              <a:gd name="connsiteX138" fmla="*/ 4192704 w 4572002"/>
              <a:gd name="connsiteY138" fmla="*/ 5425582 h 6858002"/>
              <a:gd name="connsiteX139" fmla="*/ 4184513 w 4572002"/>
              <a:gd name="connsiteY139" fmla="*/ 5385384 h 6858002"/>
              <a:gd name="connsiteX140" fmla="*/ 4179637 w 4572002"/>
              <a:gd name="connsiteY140" fmla="*/ 5355014 h 6858002"/>
              <a:gd name="connsiteX141" fmla="*/ 4183557 w 4572002"/>
              <a:gd name="connsiteY141" fmla="*/ 5321350 h 6858002"/>
              <a:gd name="connsiteX142" fmla="*/ 4208517 w 4572002"/>
              <a:gd name="connsiteY142" fmla="*/ 5272797 h 6858002"/>
              <a:gd name="connsiteX143" fmla="*/ 4225669 w 4572002"/>
              <a:gd name="connsiteY143" fmla="*/ 5241089 h 6858002"/>
              <a:gd name="connsiteX144" fmla="*/ 4231973 w 4572002"/>
              <a:gd name="connsiteY144" fmla="*/ 5229433 h 6858002"/>
              <a:gd name="connsiteX145" fmla="*/ 4232139 w 4572002"/>
              <a:gd name="connsiteY145" fmla="*/ 5179068 h 6858002"/>
              <a:gd name="connsiteX146" fmla="*/ 4232139 w 4572002"/>
              <a:gd name="connsiteY146" fmla="*/ 5179067 h 6858002"/>
              <a:gd name="connsiteX147" fmla="*/ 4229593 w 4572002"/>
              <a:gd name="connsiteY147" fmla="*/ 5172090 h 6858002"/>
              <a:gd name="connsiteX148" fmla="*/ 4228901 w 4572002"/>
              <a:gd name="connsiteY148" fmla="*/ 5166114 h 6858002"/>
              <a:gd name="connsiteX149" fmla="*/ 4235616 w 4572002"/>
              <a:gd name="connsiteY149" fmla="*/ 5133225 h 6858002"/>
              <a:gd name="connsiteX150" fmla="*/ 4235616 w 4572002"/>
              <a:gd name="connsiteY150" fmla="*/ 5133224 h 6858002"/>
              <a:gd name="connsiteX151" fmla="*/ 4235615 w 4572002"/>
              <a:gd name="connsiteY151" fmla="*/ 5133220 h 6858002"/>
              <a:gd name="connsiteX152" fmla="*/ 4228473 w 4572002"/>
              <a:gd name="connsiteY152" fmla="*/ 5102461 h 6858002"/>
              <a:gd name="connsiteX153" fmla="*/ 4222587 w 4572002"/>
              <a:gd name="connsiteY153" fmla="*/ 5087441 h 6858002"/>
              <a:gd name="connsiteX154" fmla="*/ 4222582 w 4572002"/>
              <a:gd name="connsiteY154" fmla="*/ 5087423 h 6858002"/>
              <a:gd name="connsiteX155" fmla="*/ 4209468 w 4572002"/>
              <a:gd name="connsiteY155" fmla="*/ 5041521 h 6858002"/>
              <a:gd name="connsiteX156" fmla="*/ 4182989 w 4572002"/>
              <a:gd name="connsiteY156" fmla="*/ 4987037 h 6858002"/>
              <a:gd name="connsiteX157" fmla="*/ 4165707 w 4572002"/>
              <a:gd name="connsiteY157" fmla="*/ 4957454 h 6858002"/>
              <a:gd name="connsiteX158" fmla="*/ 4158155 w 4572002"/>
              <a:gd name="connsiteY158" fmla="*/ 4933805 h 6858002"/>
              <a:gd name="connsiteX159" fmla="*/ 4159557 w 4572002"/>
              <a:gd name="connsiteY159" fmla="*/ 4912169 h 6858002"/>
              <a:gd name="connsiteX160" fmla="*/ 4161262 w 4572002"/>
              <a:gd name="connsiteY160" fmla="*/ 4889276 h 6858002"/>
              <a:gd name="connsiteX161" fmla="*/ 4161262 w 4572002"/>
              <a:gd name="connsiteY161" fmla="*/ 4889275 h 6858002"/>
              <a:gd name="connsiteX162" fmla="*/ 4156484 w 4572002"/>
              <a:gd name="connsiteY162" fmla="*/ 4867614 h 6858002"/>
              <a:gd name="connsiteX163" fmla="*/ 4153733 w 4572002"/>
              <a:gd name="connsiteY163" fmla="*/ 4863343 h 6858002"/>
              <a:gd name="connsiteX164" fmla="*/ 4151983 w 4572002"/>
              <a:gd name="connsiteY164" fmla="*/ 4857317 h 6858002"/>
              <a:gd name="connsiteX165" fmla="*/ 4131552 w 4572002"/>
              <a:gd name="connsiteY165" fmla="*/ 4828916 h 6858002"/>
              <a:gd name="connsiteX166" fmla="*/ 4116716 w 4572002"/>
              <a:gd name="connsiteY166" fmla="*/ 4800483 h 6858002"/>
              <a:gd name="connsiteX167" fmla="*/ 4118025 w 4572002"/>
              <a:gd name="connsiteY167" fmla="*/ 4767765 h 6858002"/>
              <a:gd name="connsiteX168" fmla="*/ 4127932 w 4572002"/>
              <a:gd name="connsiteY168" fmla="*/ 4677656 h 6858002"/>
              <a:gd name="connsiteX169" fmla="*/ 4135934 w 4572002"/>
              <a:gd name="connsiteY169" fmla="*/ 4659175 h 6858002"/>
              <a:gd name="connsiteX170" fmla="*/ 4195944 w 4572002"/>
              <a:gd name="connsiteY170" fmla="*/ 4482005 h 6858002"/>
              <a:gd name="connsiteX171" fmla="*/ 4196706 w 4572002"/>
              <a:gd name="connsiteY171" fmla="*/ 4363891 h 6858002"/>
              <a:gd name="connsiteX172" fmla="*/ 4196706 w 4572002"/>
              <a:gd name="connsiteY172" fmla="*/ 4363890 h 6858002"/>
              <a:gd name="connsiteX173" fmla="*/ 4187752 w 4572002"/>
              <a:gd name="connsiteY173" fmla="*/ 4324645 h 6858002"/>
              <a:gd name="connsiteX174" fmla="*/ 4147936 w 4572002"/>
              <a:gd name="connsiteY174" fmla="*/ 4253014 h 6858002"/>
              <a:gd name="connsiteX175" fmla="*/ 4211111 w 4572002"/>
              <a:gd name="connsiteY175" fmla="*/ 2836172 h 6858002"/>
              <a:gd name="connsiteX176" fmla="*/ 4202421 w 4572002"/>
              <a:gd name="connsiteY176" fmla="*/ 2848793 h 6858002"/>
              <a:gd name="connsiteX177" fmla="*/ 4186816 w 4572002"/>
              <a:gd name="connsiteY177" fmla="*/ 2897785 h 6858002"/>
              <a:gd name="connsiteX178" fmla="*/ 4185787 w 4572002"/>
              <a:gd name="connsiteY178" fmla="*/ 2903551 h 6858002"/>
              <a:gd name="connsiteX179" fmla="*/ 4182513 w 4572002"/>
              <a:gd name="connsiteY179" fmla="*/ 2914328 h 6858002"/>
              <a:gd name="connsiteX180" fmla="*/ 4177882 w 4572002"/>
              <a:gd name="connsiteY180" fmla="*/ 2947858 h 6858002"/>
              <a:gd name="connsiteX181" fmla="*/ 4177881 w 4572002"/>
              <a:gd name="connsiteY181" fmla="*/ 2947862 h 6858002"/>
              <a:gd name="connsiteX182" fmla="*/ 4177881 w 4572002"/>
              <a:gd name="connsiteY182" fmla="*/ 2947863 h 6858002"/>
              <a:gd name="connsiteX183" fmla="*/ 4181465 w 4572002"/>
              <a:gd name="connsiteY183" fmla="*/ 2982149 h 6858002"/>
              <a:gd name="connsiteX184" fmla="*/ 4193158 w 4572002"/>
              <a:gd name="connsiteY184" fmla="*/ 3077402 h 6858002"/>
              <a:gd name="connsiteX185" fmla="*/ 4180703 w 4572002"/>
              <a:gd name="connsiteY185" fmla="*/ 3172654 h 6858002"/>
              <a:gd name="connsiteX186" fmla="*/ 4133076 w 4572002"/>
              <a:gd name="connsiteY186" fmla="*/ 3489467 h 6858002"/>
              <a:gd name="connsiteX187" fmla="*/ 4110977 w 4572002"/>
              <a:gd name="connsiteY187" fmla="*/ 3544713 h 6858002"/>
              <a:gd name="connsiteX188" fmla="*/ 4093355 w 4572002"/>
              <a:gd name="connsiteY188" fmla="*/ 3574408 h 6858002"/>
              <a:gd name="connsiteX189" fmla="*/ 4093355 w 4572002"/>
              <a:gd name="connsiteY189" fmla="*/ 3574409 h 6858002"/>
              <a:gd name="connsiteX190" fmla="*/ 4105453 w 4572002"/>
              <a:gd name="connsiteY190" fmla="*/ 3606818 h 6858002"/>
              <a:gd name="connsiteX191" fmla="*/ 4118979 w 4572002"/>
              <a:gd name="connsiteY191" fmla="*/ 3630633 h 6858002"/>
              <a:gd name="connsiteX192" fmla="*/ 4136708 w 4572002"/>
              <a:gd name="connsiteY192" fmla="*/ 3654416 h 6858002"/>
              <a:gd name="connsiteX193" fmla="*/ 4140382 w 4572002"/>
              <a:gd name="connsiteY193" fmla="*/ 3668940 h 6858002"/>
              <a:gd name="connsiteX194" fmla="*/ 4143220 w 4572002"/>
              <a:gd name="connsiteY194" fmla="*/ 3680164 h 6858002"/>
              <a:gd name="connsiteX195" fmla="*/ 4139172 w 4572002"/>
              <a:gd name="connsiteY195" fmla="*/ 3734837 h 6858002"/>
              <a:gd name="connsiteX196" fmla="*/ 4139172 w 4572002"/>
              <a:gd name="connsiteY196" fmla="*/ 3734838 h 6858002"/>
              <a:gd name="connsiteX197" fmla="*/ 4139554 w 4572002"/>
              <a:gd name="connsiteY197" fmla="*/ 3754653 h 6858002"/>
              <a:gd name="connsiteX198" fmla="*/ 4145911 w 4572002"/>
              <a:gd name="connsiteY198" fmla="*/ 3789776 h 6858002"/>
              <a:gd name="connsiteX199" fmla="*/ 4130980 w 4572002"/>
              <a:gd name="connsiteY199" fmla="*/ 3822472 h 6858002"/>
              <a:gd name="connsiteX200" fmla="*/ 4116645 w 4572002"/>
              <a:gd name="connsiteY200" fmla="*/ 3852619 h 6858002"/>
              <a:gd name="connsiteX201" fmla="*/ 4116645 w 4572002"/>
              <a:gd name="connsiteY201" fmla="*/ 3852620 h 6858002"/>
              <a:gd name="connsiteX202" fmla="*/ 4117425 w 4572002"/>
              <a:gd name="connsiteY202" fmla="*/ 3868764 h 6858002"/>
              <a:gd name="connsiteX203" fmla="*/ 4126028 w 4572002"/>
              <a:gd name="connsiteY203" fmla="*/ 3885337 h 6858002"/>
              <a:gd name="connsiteX204" fmla="*/ 4126028 w 4572002"/>
              <a:gd name="connsiteY204" fmla="*/ 3885339 h 6858002"/>
              <a:gd name="connsiteX205" fmla="*/ 4148409 w 4572002"/>
              <a:gd name="connsiteY205" fmla="*/ 3923125 h 6858002"/>
              <a:gd name="connsiteX206" fmla="*/ 4157913 w 4572002"/>
              <a:gd name="connsiteY206" fmla="*/ 3962160 h 6858002"/>
              <a:gd name="connsiteX207" fmla="*/ 4142221 w 4572002"/>
              <a:gd name="connsiteY207" fmla="*/ 4043838 h 6858002"/>
              <a:gd name="connsiteX208" fmla="*/ 4142220 w 4572002"/>
              <a:gd name="connsiteY208" fmla="*/ 4043839 h 6858002"/>
              <a:gd name="connsiteX209" fmla="*/ 4127099 w 4572002"/>
              <a:gd name="connsiteY209" fmla="*/ 4103825 h 6858002"/>
              <a:gd name="connsiteX210" fmla="*/ 4127099 w 4572002"/>
              <a:gd name="connsiteY210" fmla="*/ 4103826 h 6858002"/>
              <a:gd name="connsiteX211" fmla="*/ 4129066 w 4572002"/>
              <a:gd name="connsiteY211" fmla="*/ 4134256 h 6858002"/>
              <a:gd name="connsiteX212" fmla="*/ 4138410 w 4572002"/>
              <a:gd name="connsiteY212" fmla="*/ 4165382 h 6858002"/>
              <a:gd name="connsiteX213" fmla="*/ 4138410 w 4572002"/>
              <a:gd name="connsiteY213" fmla="*/ 4165384 h 6858002"/>
              <a:gd name="connsiteX214" fmla="*/ 4142315 w 4572002"/>
              <a:gd name="connsiteY214" fmla="*/ 4192388 h 6858002"/>
              <a:gd name="connsiteX215" fmla="*/ 4142315 w 4572002"/>
              <a:gd name="connsiteY215" fmla="*/ 4192387 h 6858002"/>
              <a:gd name="connsiteX216" fmla="*/ 4138410 w 4572002"/>
              <a:gd name="connsiteY216" fmla="*/ 4165383 h 6858002"/>
              <a:gd name="connsiteX217" fmla="*/ 4138410 w 4572002"/>
              <a:gd name="connsiteY217" fmla="*/ 4165382 h 6858002"/>
              <a:gd name="connsiteX218" fmla="*/ 4127099 w 4572002"/>
              <a:gd name="connsiteY218" fmla="*/ 4103826 h 6858002"/>
              <a:gd name="connsiteX219" fmla="*/ 4142220 w 4572002"/>
              <a:gd name="connsiteY219" fmla="*/ 4043840 h 6858002"/>
              <a:gd name="connsiteX220" fmla="*/ 4142221 w 4572002"/>
              <a:gd name="connsiteY220" fmla="*/ 4043838 h 6858002"/>
              <a:gd name="connsiteX221" fmla="*/ 4155523 w 4572002"/>
              <a:gd name="connsiteY221" fmla="*/ 4002410 h 6858002"/>
              <a:gd name="connsiteX222" fmla="*/ 4157913 w 4572002"/>
              <a:gd name="connsiteY222" fmla="*/ 3962160 h 6858002"/>
              <a:gd name="connsiteX223" fmla="*/ 4157913 w 4572002"/>
              <a:gd name="connsiteY223" fmla="*/ 3962159 h 6858002"/>
              <a:gd name="connsiteX224" fmla="*/ 4126028 w 4572002"/>
              <a:gd name="connsiteY224" fmla="*/ 3885338 h 6858002"/>
              <a:gd name="connsiteX225" fmla="*/ 4126028 w 4572002"/>
              <a:gd name="connsiteY225" fmla="*/ 3885337 h 6858002"/>
              <a:gd name="connsiteX226" fmla="*/ 4116645 w 4572002"/>
              <a:gd name="connsiteY226" fmla="*/ 3852620 h 6858002"/>
              <a:gd name="connsiteX227" fmla="*/ 4130980 w 4572002"/>
              <a:gd name="connsiteY227" fmla="*/ 3822473 h 6858002"/>
              <a:gd name="connsiteX228" fmla="*/ 4145911 w 4572002"/>
              <a:gd name="connsiteY228" fmla="*/ 3789777 h 6858002"/>
              <a:gd name="connsiteX229" fmla="*/ 4145911 w 4572002"/>
              <a:gd name="connsiteY229" fmla="*/ 3789776 h 6858002"/>
              <a:gd name="connsiteX230" fmla="*/ 4139554 w 4572002"/>
              <a:gd name="connsiteY230" fmla="*/ 3754652 h 6858002"/>
              <a:gd name="connsiteX231" fmla="*/ 4139172 w 4572002"/>
              <a:gd name="connsiteY231" fmla="*/ 3734838 h 6858002"/>
              <a:gd name="connsiteX232" fmla="*/ 4143220 w 4572002"/>
              <a:gd name="connsiteY232" fmla="*/ 3680164 h 6858002"/>
              <a:gd name="connsiteX233" fmla="*/ 4143220 w 4572002"/>
              <a:gd name="connsiteY233" fmla="*/ 3680163 h 6858002"/>
              <a:gd name="connsiteX234" fmla="*/ 4140382 w 4572002"/>
              <a:gd name="connsiteY234" fmla="*/ 3668940 h 6858002"/>
              <a:gd name="connsiteX235" fmla="*/ 4136708 w 4572002"/>
              <a:gd name="connsiteY235" fmla="*/ 3654416 h 6858002"/>
              <a:gd name="connsiteX236" fmla="*/ 4136708 w 4572002"/>
              <a:gd name="connsiteY236" fmla="*/ 3654416 h 6858002"/>
              <a:gd name="connsiteX237" fmla="*/ 4136708 w 4572002"/>
              <a:gd name="connsiteY237" fmla="*/ 3654415 h 6858002"/>
              <a:gd name="connsiteX238" fmla="*/ 4118979 w 4572002"/>
              <a:gd name="connsiteY238" fmla="*/ 3630632 h 6858002"/>
              <a:gd name="connsiteX239" fmla="*/ 4105453 w 4572002"/>
              <a:gd name="connsiteY239" fmla="*/ 3606817 h 6858002"/>
              <a:gd name="connsiteX240" fmla="*/ 4095707 w 4572002"/>
              <a:gd name="connsiteY240" fmla="*/ 3587174 h 6858002"/>
              <a:gd name="connsiteX241" fmla="*/ 4093355 w 4572002"/>
              <a:gd name="connsiteY241" fmla="*/ 3574408 h 6858002"/>
              <a:gd name="connsiteX242" fmla="*/ 4098434 w 4572002"/>
              <a:gd name="connsiteY242" fmla="*/ 3562321 h 6858002"/>
              <a:gd name="connsiteX243" fmla="*/ 4110977 w 4572002"/>
              <a:gd name="connsiteY243" fmla="*/ 3544714 h 6858002"/>
              <a:gd name="connsiteX244" fmla="*/ 4133076 w 4572002"/>
              <a:gd name="connsiteY244" fmla="*/ 3489468 h 6858002"/>
              <a:gd name="connsiteX245" fmla="*/ 4180703 w 4572002"/>
              <a:gd name="connsiteY245" fmla="*/ 3172655 h 6858002"/>
              <a:gd name="connsiteX246" fmla="*/ 4193158 w 4572002"/>
              <a:gd name="connsiteY246" fmla="*/ 3077402 h 6858002"/>
              <a:gd name="connsiteX247" fmla="*/ 4193158 w 4572002"/>
              <a:gd name="connsiteY247" fmla="*/ 3077401 h 6858002"/>
              <a:gd name="connsiteX248" fmla="*/ 4181465 w 4572002"/>
              <a:gd name="connsiteY248" fmla="*/ 2982148 h 6858002"/>
              <a:gd name="connsiteX249" fmla="*/ 4177881 w 4572002"/>
              <a:gd name="connsiteY249" fmla="*/ 2947863 h 6858002"/>
              <a:gd name="connsiteX250" fmla="*/ 4177882 w 4572002"/>
              <a:gd name="connsiteY250" fmla="*/ 2947858 h 6858002"/>
              <a:gd name="connsiteX251" fmla="*/ 4185787 w 4572002"/>
              <a:gd name="connsiteY251" fmla="*/ 2903551 h 6858002"/>
              <a:gd name="connsiteX252" fmla="*/ 4202421 w 4572002"/>
              <a:gd name="connsiteY252" fmla="*/ 2848794 h 6858002"/>
              <a:gd name="connsiteX253" fmla="*/ 4211111 w 4572002"/>
              <a:gd name="connsiteY253" fmla="*/ 2836173 h 6858002"/>
              <a:gd name="connsiteX254" fmla="*/ 3726625 w 4572002"/>
              <a:gd name="connsiteY254" fmla="*/ 1508458 h 6858002"/>
              <a:gd name="connsiteX255" fmla="*/ 3698531 w 4572002"/>
              <a:gd name="connsiteY255" fmla="*/ 1596214 h 6858002"/>
              <a:gd name="connsiteX256" fmla="*/ 3700436 w 4572002"/>
              <a:gd name="connsiteY256" fmla="*/ 1624981 h 6858002"/>
              <a:gd name="connsiteX257" fmla="*/ 3757017 w 4572002"/>
              <a:gd name="connsiteY257" fmla="*/ 1697754 h 6858002"/>
              <a:gd name="connsiteX258" fmla="*/ 3779686 w 4572002"/>
              <a:gd name="connsiteY258" fmla="*/ 1733189 h 6858002"/>
              <a:gd name="connsiteX259" fmla="*/ 3821407 w 4572002"/>
              <a:gd name="connsiteY259" fmla="*/ 1833776 h 6858002"/>
              <a:gd name="connsiteX260" fmla="*/ 3829028 w 4572002"/>
              <a:gd name="connsiteY260" fmla="*/ 1842159 h 6858002"/>
              <a:gd name="connsiteX261" fmla="*/ 3919519 w 4572002"/>
              <a:gd name="connsiteY261" fmla="*/ 1916455 h 6858002"/>
              <a:gd name="connsiteX262" fmla="*/ 3934949 w 4572002"/>
              <a:gd name="connsiteY262" fmla="*/ 1933220 h 6858002"/>
              <a:gd name="connsiteX263" fmla="*/ 3958954 w 4572002"/>
              <a:gd name="connsiteY263" fmla="*/ 1953414 h 6858002"/>
              <a:gd name="connsiteX264" fmla="*/ 4005437 w 4572002"/>
              <a:gd name="connsiteY264" fmla="*/ 2016470 h 6858002"/>
              <a:gd name="connsiteX265" fmla="*/ 4020296 w 4572002"/>
              <a:gd name="connsiteY265" fmla="*/ 2094579 h 6858002"/>
              <a:gd name="connsiteX266" fmla="*/ 4042967 w 4572002"/>
              <a:gd name="connsiteY266" fmla="*/ 2188880 h 6858002"/>
              <a:gd name="connsiteX267" fmla="*/ 4058207 w 4572002"/>
              <a:gd name="connsiteY267" fmla="*/ 2228315 h 6858002"/>
              <a:gd name="connsiteX268" fmla="*/ 4087164 w 4572002"/>
              <a:gd name="connsiteY268" fmla="*/ 2334045 h 6858002"/>
              <a:gd name="connsiteX269" fmla="*/ 4111549 w 4572002"/>
              <a:gd name="connsiteY269" fmla="*/ 2409486 h 6858002"/>
              <a:gd name="connsiteX270" fmla="*/ 4128650 w 4572002"/>
              <a:gd name="connsiteY270" fmla="*/ 2435913 h 6858002"/>
              <a:gd name="connsiteX271" fmla="*/ 4134481 w 4572002"/>
              <a:gd name="connsiteY271" fmla="*/ 2463018 h 6858002"/>
              <a:gd name="connsiteX272" fmla="*/ 4125839 w 4572002"/>
              <a:gd name="connsiteY272" fmla="*/ 2518262 h 6858002"/>
              <a:gd name="connsiteX273" fmla="*/ 4125838 w 4572002"/>
              <a:gd name="connsiteY273" fmla="*/ 2518264 h 6858002"/>
              <a:gd name="connsiteX274" fmla="*/ 4122194 w 4572002"/>
              <a:gd name="connsiteY274" fmla="*/ 2545006 h 6858002"/>
              <a:gd name="connsiteX275" fmla="*/ 4122194 w 4572002"/>
              <a:gd name="connsiteY275" fmla="*/ 2545007 h 6858002"/>
              <a:gd name="connsiteX276" fmla="*/ 4126408 w 4572002"/>
              <a:gd name="connsiteY276" fmla="*/ 2571035 h 6858002"/>
              <a:gd name="connsiteX277" fmla="*/ 4199563 w 4572002"/>
              <a:gd name="connsiteY277" fmla="*/ 2668002 h 6858002"/>
              <a:gd name="connsiteX278" fmla="*/ 4247953 w 4572002"/>
              <a:gd name="connsiteY278" fmla="*/ 2745349 h 6858002"/>
              <a:gd name="connsiteX279" fmla="*/ 4247954 w 4572002"/>
              <a:gd name="connsiteY279" fmla="*/ 2745352 h 6858002"/>
              <a:gd name="connsiteX280" fmla="*/ 4253873 w 4572002"/>
              <a:gd name="connsiteY280" fmla="*/ 2778006 h 6858002"/>
              <a:gd name="connsiteX281" fmla="*/ 4253453 w 4572002"/>
              <a:gd name="connsiteY281" fmla="*/ 2785440 h 6858002"/>
              <a:gd name="connsiteX282" fmla="*/ 4243374 w 4572002"/>
              <a:gd name="connsiteY282" fmla="*/ 2811780 h 6858002"/>
              <a:gd name="connsiteX283" fmla="*/ 4243371 w 4572002"/>
              <a:gd name="connsiteY283" fmla="*/ 2811787 h 6858002"/>
              <a:gd name="connsiteX284" fmla="*/ 4243372 w 4572002"/>
              <a:gd name="connsiteY284" fmla="*/ 2811787 h 6858002"/>
              <a:gd name="connsiteX285" fmla="*/ 4243374 w 4572002"/>
              <a:gd name="connsiteY285" fmla="*/ 2811780 h 6858002"/>
              <a:gd name="connsiteX286" fmla="*/ 4253025 w 4572002"/>
              <a:gd name="connsiteY286" fmla="*/ 2793023 h 6858002"/>
              <a:gd name="connsiteX287" fmla="*/ 4253453 w 4572002"/>
              <a:gd name="connsiteY287" fmla="*/ 2785440 h 6858002"/>
              <a:gd name="connsiteX288" fmla="*/ 4254654 w 4572002"/>
              <a:gd name="connsiteY288" fmla="*/ 2782305 h 6858002"/>
              <a:gd name="connsiteX289" fmla="*/ 4253873 w 4572002"/>
              <a:gd name="connsiteY289" fmla="*/ 2778006 h 6858002"/>
              <a:gd name="connsiteX290" fmla="*/ 4254284 w 4572002"/>
              <a:gd name="connsiteY290" fmla="*/ 2770758 h 6858002"/>
              <a:gd name="connsiteX291" fmla="*/ 4247954 w 4572002"/>
              <a:gd name="connsiteY291" fmla="*/ 2745352 h 6858002"/>
              <a:gd name="connsiteX292" fmla="*/ 4247953 w 4572002"/>
              <a:gd name="connsiteY292" fmla="*/ 2745348 h 6858002"/>
              <a:gd name="connsiteX293" fmla="*/ 4199563 w 4572002"/>
              <a:gd name="connsiteY293" fmla="*/ 2668001 h 6858002"/>
              <a:gd name="connsiteX294" fmla="*/ 4126408 w 4572002"/>
              <a:gd name="connsiteY294" fmla="*/ 2571034 h 6858002"/>
              <a:gd name="connsiteX295" fmla="*/ 4122194 w 4572002"/>
              <a:gd name="connsiteY295" fmla="*/ 2545007 h 6858002"/>
              <a:gd name="connsiteX296" fmla="*/ 4125838 w 4572002"/>
              <a:gd name="connsiteY296" fmla="*/ 2518265 h 6858002"/>
              <a:gd name="connsiteX297" fmla="*/ 4125839 w 4572002"/>
              <a:gd name="connsiteY297" fmla="*/ 2518262 h 6858002"/>
              <a:gd name="connsiteX298" fmla="*/ 4132419 w 4572002"/>
              <a:gd name="connsiteY298" fmla="*/ 2490551 h 6858002"/>
              <a:gd name="connsiteX299" fmla="*/ 4134481 w 4572002"/>
              <a:gd name="connsiteY299" fmla="*/ 2463018 h 6858002"/>
              <a:gd name="connsiteX300" fmla="*/ 4134481 w 4572002"/>
              <a:gd name="connsiteY300" fmla="*/ 2463017 h 6858002"/>
              <a:gd name="connsiteX301" fmla="*/ 4111549 w 4572002"/>
              <a:gd name="connsiteY301" fmla="*/ 2409485 h 6858002"/>
              <a:gd name="connsiteX302" fmla="*/ 4087164 w 4572002"/>
              <a:gd name="connsiteY302" fmla="*/ 2334044 h 6858002"/>
              <a:gd name="connsiteX303" fmla="*/ 4058207 w 4572002"/>
              <a:gd name="connsiteY303" fmla="*/ 2228314 h 6858002"/>
              <a:gd name="connsiteX304" fmla="*/ 4042967 w 4572002"/>
              <a:gd name="connsiteY304" fmla="*/ 2188879 h 6858002"/>
              <a:gd name="connsiteX305" fmla="*/ 4020296 w 4572002"/>
              <a:gd name="connsiteY305" fmla="*/ 2094578 h 6858002"/>
              <a:gd name="connsiteX306" fmla="*/ 4005437 w 4572002"/>
              <a:gd name="connsiteY306" fmla="*/ 2016469 h 6858002"/>
              <a:gd name="connsiteX307" fmla="*/ 3958954 w 4572002"/>
              <a:gd name="connsiteY307" fmla="*/ 1953413 h 6858002"/>
              <a:gd name="connsiteX308" fmla="*/ 3934949 w 4572002"/>
              <a:gd name="connsiteY308" fmla="*/ 1933219 h 6858002"/>
              <a:gd name="connsiteX309" fmla="*/ 3919519 w 4572002"/>
              <a:gd name="connsiteY309" fmla="*/ 1916454 h 6858002"/>
              <a:gd name="connsiteX310" fmla="*/ 3829028 w 4572002"/>
              <a:gd name="connsiteY310" fmla="*/ 1842158 h 6858002"/>
              <a:gd name="connsiteX311" fmla="*/ 3821407 w 4572002"/>
              <a:gd name="connsiteY311" fmla="*/ 1833775 h 6858002"/>
              <a:gd name="connsiteX312" fmla="*/ 3779686 w 4572002"/>
              <a:gd name="connsiteY312" fmla="*/ 1733188 h 6858002"/>
              <a:gd name="connsiteX313" fmla="*/ 3757018 w 4572002"/>
              <a:gd name="connsiteY313" fmla="*/ 1697753 h 6858002"/>
              <a:gd name="connsiteX314" fmla="*/ 3700436 w 4572002"/>
              <a:gd name="connsiteY314" fmla="*/ 1624980 h 6858002"/>
              <a:gd name="connsiteX315" fmla="*/ 3698532 w 4572002"/>
              <a:gd name="connsiteY315" fmla="*/ 1596213 h 6858002"/>
              <a:gd name="connsiteX316" fmla="*/ 3745230 w 4572002"/>
              <a:gd name="connsiteY316" fmla="*/ 1459073 h 6858002"/>
              <a:gd name="connsiteX317" fmla="*/ 3745229 w 4572002"/>
              <a:gd name="connsiteY317" fmla="*/ 1459074 h 6858002"/>
              <a:gd name="connsiteX318" fmla="*/ 3736012 w 4572002"/>
              <a:gd name="connsiteY318" fmla="*/ 1481572 h 6858002"/>
              <a:gd name="connsiteX319" fmla="*/ 3764423 w 4572002"/>
              <a:gd name="connsiteY319" fmla="*/ 1268758 h 6858002"/>
              <a:gd name="connsiteX320" fmla="*/ 3769590 w 4572002"/>
              <a:gd name="connsiteY320" fmla="*/ 1286070 h 6858002"/>
              <a:gd name="connsiteX321" fmla="*/ 3791927 w 4572002"/>
              <a:gd name="connsiteY321" fmla="*/ 1350628 h 6858002"/>
              <a:gd name="connsiteX322" fmla="*/ 3786333 w 4572002"/>
              <a:gd name="connsiteY322" fmla="*/ 1413840 h 6858002"/>
              <a:gd name="connsiteX323" fmla="*/ 3791928 w 4572002"/>
              <a:gd name="connsiteY323" fmla="*/ 1350627 h 6858002"/>
              <a:gd name="connsiteX324" fmla="*/ 3769590 w 4572002"/>
              <a:gd name="connsiteY324" fmla="*/ 1286069 h 6858002"/>
              <a:gd name="connsiteX325" fmla="*/ 3706152 w 4572002"/>
              <a:gd name="connsiteY325" fmla="*/ 773035 h 6858002"/>
              <a:gd name="connsiteX326" fmla="*/ 3706152 w 4572002"/>
              <a:gd name="connsiteY326" fmla="*/ 773036 h 6858002"/>
              <a:gd name="connsiteX327" fmla="*/ 3714152 w 4572002"/>
              <a:gd name="connsiteY327" fmla="*/ 854380 h 6858002"/>
              <a:gd name="connsiteX328" fmla="*/ 3745205 w 4572002"/>
              <a:gd name="connsiteY328" fmla="*/ 915344 h 6858002"/>
              <a:gd name="connsiteX329" fmla="*/ 3755683 w 4572002"/>
              <a:gd name="connsiteY329" fmla="*/ 927156 h 6858002"/>
              <a:gd name="connsiteX330" fmla="*/ 3752063 w 4572002"/>
              <a:gd name="connsiteY330" fmla="*/ 1097088 h 6858002"/>
              <a:gd name="connsiteX331" fmla="*/ 3747681 w 4572002"/>
              <a:gd name="connsiteY331" fmla="*/ 1123186 h 6858002"/>
              <a:gd name="connsiteX332" fmla="*/ 3772400 w 4572002"/>
              <a:gd name="connsiteY332" fmla="*/ 1184029 h 6858002"/>
              <a:gd name="connsiteX333" fmla="*/ 3747682 w 4572002"/>
              <a:gd name="connsiteY333" fmla="*/ 1123185 h 6858002"/>
              <a:gd name="connsiteX334" fmla="*/ 3752064 w 4572002"/>
              <a:gd name="connsiteY334" fmla="*/ 1097087 h 6858002"/>
              <a:gd name="connsiteX335" fmla="*/ 3755684 w 4572002"/>
              <a:gd name="connsiteY335" fmla="*/ 927155 h 6858002"/>
              <a:gd name="connsiteX336" fmla="*/ 3745206 w 4572002"/>
              <a:gd name="connsiteY336" fmla="*/ 915343 h 6858002"/>
              <a:gd name="connsiteX337" fmla="*/ 3714152 w 4572002"/>
              <a:gd name="connsiteY337" fmla="*/ 854379 h 6858002"/>
              <a:gd name="connsiteX338" fmla="*/ 3761553 w 4572002"/>
              <a:gd name="connsiteY338" fmla="*/ 517851 h 6858002"/>
              <a:gd name="connsiteX339" fmla="*/ 3752635 w 4572002"/>
              <a:gd name="connsiteY339" fmla="*/ 556048 h 6858002"/>
              <a:gd name="connsiteX340" fmla="*/ 3746157 w 4572002"/>
              <a:gd name="connsiteY340" fmla="*/ 580051 h 6858002"/>
              <a:gd name="connsiteX341" fmla="*/ 3742776 w 4572002"/>
              <a:gd name="connsiteY341" fmla="*/ 642538 h 6858002"/>
              <a:gd name="connsiteX342" fmla="*/ 3730253 w 4572002"/>
              <a:gd name="connsiteY342" fmla="*/ 694928 h 6858002"/>
              <a:gd name="connsiteX343" fmla="*/ 3742777 w 4572002"/>
              <a:gd name="connsiteY343" fmla="*/ 642537 h 6858002"/>
              <a:gd name="connsiteX344" fmla="*/ 3746158 w 4572002"/>
              <a:gd name="connsiteY344" fmla="*/ 580050 h 6858002"/>
              <a:gd name="connsiteX345" fmla="*/ 3752636 w 4572002"/>
              <a:gd name="connsiteY345" fmla="*/ 556047 h 6858002"/>
              <a:gd name="connsiteX346" fmla="*/ 3774848 w 4572002"/>
              <a:gd name="connsiteY346" fmla="*/ 298169 h 6858002"/>
              <a:gd name="connsiteX347" fmla="*/ 3760065 w 4572002"/>
              <a:gd name="connsiteY347" fmla="*/ 313534 h 6858002"/>
              <a:gd name="connsiteX348" fmla="*/ 3759493 w 4572002"/>
              <a:gd name="connsiteY348" fmla="*/ 338871 h 6858002"/>
              <a:gd name="connsiteX349" fmla="*/ 3759500 w 4572002"/>
              <a:gd name="connsiteY349" fmla="*/ 338900 h 6858002"/>
              <a:gd name="connsiteX350" fmla="*/ 3769400 w 4572002"/>
              <a:gd name="connsiteY350" fmla="*/ 395640 h 6858002"/>
              <a:gd name="connsiteX351" fmla="*/ 3765590 w 4572002"/>
              <a:gd name="connsiteY351" fmla="*/ 367328 h 6858002"/>
              <a:gd name="connsiteX352" fmla="*/ 3759500 w 4572002"/>
              <a:gd name="connsiteY352" fmla="*/ 338900 h 6858002"/>
              <a:gd name="connsiteX353" fmla="*/ 3759494 w 4572002"/>
              <a:gd name="connsiteY353" fmla="*/ 338870 h 6858002"/>
              <a:gd name="connsiteX354" fmla="*/ 3760066 w 4572002"/>
              <a:gd name="connsiteY354" fmla="*/ 313533 h 6858002"/>
              <a:gd name="connsiteX355" fmla="*/ 3782393 w 4572002"/>
              <a:gd name="connsiteY355" fmla="*/ 281568 h 6858002"/>
              <a:gd name="connsiteX356" fmla="*/ 3777498 w 4572002"/>
              <a:gd name="connsiteY356" fmla="*/ 295415 h 6858002"/>
              <a:gd name="connsiteX357" fmla="*/ 3777499 w 4572002"/>
              <a:gd name="connsiteY357" fmla="*/ 295415 h 6858002"/>
              <a:gd name="connsiteX358" fmla="*/ 3769073 w 4572002"/>
              <a:gd name="connsiteY358" fmla="*/ 24486 h 6858002"/>
              <a:gd name="connsiteX359" fmla="*/ 3766810 w 4572002"/>
              <a:gd name="connsiteY359" fmla="*/ 74129 h 6858002"/>
              <a:gd name="connsiteX360" fmla="*/ 3772734 w 4572002"/>
              <a:gd name="connsiteY360" fmla="*/ 125861 h 6858002"/>
              <a:gd name="connsiteX361" fmla="*/ 3777129 w 4572002"/>
              <a:gd name="connsiteY361" fmla="*/ 153387 h 6858002"/>
              <a:gd name="connsiteX362" fmla="*/ 3785402 w 4572002"/>
              <a:gd name="connsiteY362" fmla="*/ 228944 h 6858002"/>
              <a:gd name="connsiteX363" fmla="*/ 3780943 w 4572002"/>
              <a:gd name="connsiteY363" fmla="*/ 177271 h 6858002"/>
              <a:gd name="connsiteX364" fmla="*/ 3777129 w 4572002"/>
              <a:gd name="connsiteY364" fmla="*/ 153387 h 6858002"/>
              <a:gd name="connsiteX365" fmla="*/ 3776930 w 4572002"/>
              <a:gd name="connsiteY365" fmla="*/ 151569 h 6858002"/>
              <a:gd name="connsiteX366" fmla="*/ 3766811 w 4572002"/>
              <a:gd name="connsiteY366" fmla="*/ 74129 h 6858002"/>
              <a:gd name="connsiteX367" fmla="*/ 3766492 w 4572002"/>
              <a:gd name="connsiteY367" fmla="*/ 0 h 6858002"/>
              <a:gd name="connsiteX368" fmla="*/ 4230600 w 4572002"/>
              <a:gd name="connsiteY368" fmla="*/ 0 h 6858002"/>
              <a:gd name="connsiteX369" fmla="*/ 4229473 w 4572002"/>
              <a:gd name="connsiteY369" fmla="*/ 2817 h 6858002"/>
              <a:gd name="connsiteX370" fmla="*/ 4215375 w 4572002"/>
              <a:gd name="connsiteY370" fmla="*/ 63587 h 6858002"/>
              <a:gd name="connsiteX371" fmla="*/ 4201468 w 4572002"/>
              <a:gd name="connsiteY371" fmla="*/ 176939 h 6858002"/>
              <a:gd name="connsiteX372" fmla="*/ 4193466 w 4572002"/>
              <a:gd name="connsiteY372" fmla="*/ 200182 h 6858002"/>
              <a:gd name="connsiteX373" fmla="*/ 4155554 w 4572002"/>
              <a:gd name="connsiteY373" fmla="*/ 340774 h 6858002"/>
              <a:gd name="connsiteX374" fmla="*/ 4156319 w 4572002"/>
              <a:gd name="connsiteY374" fmla="*/ 453364 h 6858002"/>
              <a:gd name="connsiteX375" fmla="*/ 4158033 w 4572002"/>
              <a:gd name="connsiteY375" fmla="*/ 462126 h 6858002"/>
              <a:gd name="connsiteX376" fmla="*/ 4170605 w 4572002"/>
              <a:gd name="connsiteY376" fmla="*/ 505182 h 6858002"/>
              <a:gd name="connsiteX377" fmla="*/ 4167177 w 4572002"/>
              <a:gd name="connsiteY377" fmla="*/ 571860 h 6858002"/>
              <a:gd name="connsiteX378" fmla="*/ 4149840 w 4572002"/>
              <a:gd name="connsiteY378" fmla="*/ 617772 h 6858002"/>
              <a:gd name="connsiteX379" fmla="*/ 4149078 w 4572002"/>
              <a:gd name="connsiteY379" fmla="*/ 674923 h 6858002"/>
              <a:gd name="connsiteX380" fmla="*/ 4159937 w 4572002"/>
              <a:gd name="connsiteY380" fmla="*/ 740268 h 6858002"/>
              <a:gd name="connsiteX381" fmla="*/ 4162223 w 4572002"/>
              <a:gd name="connsiteY381" fmla="*/ 769605 h 6858002"/>
              <a:gd name="connsiteX382" fmla="*/ 4184703 w 4572002"/>
              <a:gd name="connsiteY382" fmla="*/ 850189 h 6858002"/>
              <a:gd name="connsiteX383" fmla="*/ 4179179 w 4572002"/>
              <a:gd name="connsiteY383" fmla="*/ 898198 h 6858002"/>
              <a:gd name="connsiteX384" fmla="*/ 4164319 w 4572002"/>
              <a:gd name="connsiteY384" fmla="*/ 945444 h 6858002"/>
              <a:gd name="connsiteX385" fmla="*/ 4150030 w 4572002"/>
              <a:gd name="connsiteY385" fmla="*/ 975733 h 6858002"/>
              <a:gd name="connsiteX386" fmla="*/ 4139934 w 4572002"/>
              <a:gd name="connsiteY386" fmla="*/ 1036887 h 6858002"/>
              <a:gd name="connsiteX387" fmla="*/ 4141458 w 4572002"/>
              <a:gd name="connsiteY387" fmla="*/ 1048125 h 6858002"/>
              <a:gd name="connsiteX388" fmla="*/ 4154032 w 4572002"/>
              <a:gd name="connsiteY388" fmla="*/ 1230633 h 6858002"/>
              <a:gd name="connsiteX389" fmla="*/ 4174225 w 4572002"/>
              <a:gd name="connsiteY389" fmla="*/ 1303024 h 6858002"/>
              <a:gd name="connsiteX390" fmla="*/ 4176701 w 4572002"/>
              <a:gd name="connsiteY390" fmla="*/ 1318456 h 6858002"/>
              <a:gd name="connsiteX391" fmla="*/ 4199372 w 4572002"/>
              <a:gd name="connsiteY391" fmla="*/ 1472575 h 6858002"/>
              <a:gd name="connsiteX392" fmla="*/ 4200325 w 4572002"/>
              <a:gd name="connsiteY392" fmla="*/ 1489720 h 6858002"/>
              <a:gd name="connsiteX393" fmla="*/ 4196324 w 4572002"/>
              <a:gd name="connsiteY393" fmla="*/ 1537537 h 6858002"/>
              <a:gd name="connsiteX394" fmla="*/ 4237474 w 4572002"/>
              <a:gd name="connsiteY394" fmla="*/ 1650317 h 6858002"/>
              <a:gd name="connsiteX395" fmla="*/ 4251572 w 4572002"/>
              <a:gd name="connsiteY395" fmla="*/ 1763287 h 6858002"/>
              <a:gd name="connsiteX396" fmla="*/ 4251380 w 4572002"/>
              <a:gd name="connsiteY396" fmla="*/ 1825393 h 6858002"/>
              <a:gd name="connsiteX397" fmla="*/ 4261478 w 4572002"/>
              <a:gd name="connsiteY397" fmla="*/ 1869780 h 6858002"/>
              <a:gd name="connsiteX398" fmla="*/ 4292149 w 4572002"/>
              <a:gd name="connsiteY398" fmla="*/ 1978940 h 6858002"/>
              <a:gd name="connsiteX399" fmla="*/ 4296911 w 4572002"/>
              <a:gd name="connsiteY399" fmla="*/ 2030378 h 6858002"/>
              <a:gd name="connsiteX400" fmla="*/ 4307201 w 4572002"/>
              <a:gd name="connsiteY400" fmla="*/ 2085054 h 6858002"/>
              <a:gd name="connsiteX401" fmla="*/ 4353302 w 4572002"/>
              <a:gd name="connsiteY401" fmla="*/ 2220312 h 6858002"/>
              <a:gd name="connsiteX402" fmla="*/ 4350636 w 4572002"/>
              <a:gd name="connsiteY402" fmla="*/ 2330806 h 6858002"/>
              <a:gd name="connsiteX403" fmla="*/ 4351206 w 4572002"/>
              <a:gd name="connsiteY403" fmla="*/ 2401292 h 6858002"/>
              <a:gd name="connsiteX404" fmla="*/ 4366446 w 4572002"/>
              <a:gd name="connsiteY404" fmla="*/ 2485307 h 6858002"/>
              <a:gd name="connsiteX405" fmla="*/ 4388736 w 4572002"/>
              <a:gd name="connsiteY405" fmla="*/ 2554079 h 6858002"/>
              <a:gd name="connsiteX406" fmla="*/ 4406453 w 4572002"/>
              <a:gd name="connsiteY406" fmla="*/ 2649143 h 6858002"/>
              <a:gd name="connsiteX407" fmla="*/ 4440554 w 4572002"/>
              <a:gd name="connsiteY407" fmla="*/ 2743826 h 6858002"/>
              <a:gd name="connsiteX408" fmla="*/ 4466653 w 4572002"/>
              <a:gd name="connsiteY408" fmla="*/ 2809930 h 6858002"/>
              <a:gd name="connsiteX409" fmla="*/ 4489705 w 4572002"/>
              <a:gd name="connsiteY409" fmla="*/ 2901943 h 6858002"/>
              <a:gd name="connsiteX410" fmla="*/ 4505897 w 4572002"/>
              <a:gd name="connsiteY410" fmla="*/ 3042728 h 6858002"/>
              <a:gd name="connsiteX411" fmla="*/ 4507613 w 4572002"/>
              <a:gd name="connsiteY411" fmla="*/ 3107500 h 6858002"/>
              <a:gd name="connsiteX412" fmla="*/ 4545521 w 4572002"/>
              <a:gd name="connsiteY412" fmla="*/ 3209993 h 6858002"/>
              <a:gd name="connsiteX413" fmla="*/ 4563811 w 4572002"/>
              <a:gd name="connsiteY413" fmla="*/ 3253809 h 6858002"/>
              <a:gd name="connsiteX414" fmla="*/ 4548570 w 4572002"/>
              <a:gd name="connsiteY414" fmla="*/ 3293244 h 6858002"/>
              <a:gd name="connsiteX415" fmla="*/ 4531043 w 4572002"/>
              <a:gd name="connsiteY415" fmla="*/ 3318771 h 6858002"/>
              <a:gd name="connsiteX416" fmla="*/ 4545904 w 4572002"/>
              <a:gd name="connsiteY416" fmla="*/ 3399546 h 6858002"/>
              <a:gd name="connsiteX417" fmla="*/ 4561524 w 4572002"/>
              <a:gd name="connsiteY417" fmla="*/ 3485275 h 6858002"/>
              <a:gd name="connsiteX418" fmla="*/ 4572002 w 4572002"/>
              <a:gd name="connsiteY418" fmla="*/ 3546617 h 6858002"/>
              <a:gd name="connsiteX419" fmla="*/ 4563620 w 4572002"/>
              <a:gd name="connsiteY419" fmla="*/ 3623201 h 6858002"/>
              <a:gd name="connsiteX420" fmla="*/ 4560192 w 4572002"/>
              <a:gd name="connsiteY420" fmla="*/ 3683591 h 6858002"/>
              <a:gd name="connsiteX421" fmla="*/ 4550476 w 4572002"/>
              <a:gd name="connsiteY421" fmla="*/ 3732361 h 6858002"/>
              <a:gd name="connsiteX422" fmla="*/ 4544759 w 4572002"/>
              <a:gd name="connsiteY422" fmla="*/ 3749506 h 6858002"/>
              <a:gd name="connsiteX423" fmla="*/ 4500182 w 4572002"/>
              <a:gd name="connsiteY423" fmla="*/ 3885338 h 6858002"/>
              <a:gd name="connsiteX424" fmla="*/ 4464557 w 4572002"/>
              <a:gd name="connsiteY424" fmla="*/ 4030503 h 6858002"/>
              <a:gd name="connsiteX425" fmla="*/ 4487039 w 4572002"/>
              <a:gd name="connsiteY425" fmla="*/ 4124614 h 6858002"/>
              <a:gd name="connsiteX426" fmla="*/ 4486656 w 4572002"/>
              <a:gd name="connsiteY426" fmla="*/ 4159667 h 6858002"/>
              <a:gd name="connsiteX427" fmla="*/ 4491801 w 4572002"/>
              <a:gd name="connsiteY427" fmla="*/ 4320837 h 6858002"/>
              <a:gd name="connsiteX428" fmla="*/ 4497325 w 4572002"/>
              <a:gd name="connsiteY428" fmla="*/ 4349222 h 6858002"/>
              <a:gd name="connsiteX429" fmla="*/ 4474653 w 4572002"/>
              <a:gd name="connsiteY429" fmla="*/ 4502579 h 6858002"/>
              <a:gd name="connsiteX430" fmla="*/ 4470844 w 4572002"/>
              <a:gd name="connsiteY430" fmla="*/ 4558207 h 6858002"/>
              <a:gd name="connsiteX431" fmla="*/ 4464557 w 4572002"/>
              <a:gd name="connsiteY431" fmla="*/ 4609452 h 6858002"/>
              <a:gd name="connsiteX432" fmla="*/ 4463033 w 4572002"/>
              <a:gd name="connsiteY432" fmla="*/ 4681083 h 6858002"/>
              <a:gd name="connsiteX433" fmla="*/ 4465891 w 4572002"/>
              <a:gd name="connsiteY433" fmla="*/ 4755381 h 6858002"/>
              <a:gd name="connsiteX434" fmla="*/ 4465319 w 4572002"/>
              <a:gd name="connsiteY434" fmla="*/ 4838250 h 6858002"/>
              <a:gd name="connsiteX435" fmla="*/ 4460367 w 4572002"/>
              <a:gd name="connsiteY435" fmla="*/ 4871019 h 6858002"/>
              <a:gd name="connsiteX436" fmla="*/ 4463795 w 4572002"/>
              <a:gd name="connsiteY436" fmla="*/ 4959602 h 6858002"/>
              <a:gd name="connsiteX437" fmla="*/ 4458082 w 4572002"/>
              <a:gd name="connsiteY437" fmla="*/ 5006086 h 6858002"/>
              <a:gd name="connsiteX438" fmla="*/ 4456937 w 4572002"/>
              <a:gd name="connsiteY438" fmla="*/ 5082670 h 6858002"/>
              <a:gd name="connsiteX439" fmla="*/ 4455603 w 4572002"/>
              <a:gd name="connsiteY439" fmla="*/ 5107627 h 6858002"/>
              <a:gd name="connsiteX440" fmla="*/ 4454840 w 4572002"/>
              <a:gd name="connsiteY440" fmla="*/ 5129916 h 6858002"/>
              <a:gd name="connsiteX441" fmla="*/ 4470464 w 4572002"/>
              <a:gd name="connsiteY441" fmla="*/ 5206308 h 6858002"/>
              <a:gd name="connsiteX442" fmla="*/ 4471415 w 4572002"/>
              <a:gd name="connsiteY442" fmla="*/ 5274129 h 6858002"/>
              <a:gd name="connsiteX443" fmla="*/ 4483990 w 4572002"/>
              <a:gd name="connsiteY443" fmla="*/ 5393005 h 6858002"/>
              <a:gd name="connsiteX444" fmla="*/ 4479607 w 4572002"/>
              <a:gd name="connsiteY444" fmla="*/ 5419295 h 6858002"/>
              <a:gd name="connsiteX445" fmla="*/ 4477894 w 4572002"/>
              <a:gd name="connsiteY445" fmla="*/ 5501594 h 6858002"/>
              <a:gd name="connsiteX446" fmla="*/ 4476560 w 4572002"/>
              <a:gd name="connsiteY446" fmla="*/ 5548460 h 6858002"/>
              <a:gd name="connsiteX447" fmla="*/ 4485703 w 4572002"/>
              <a:gd name="connsiteY447" fmla="*/ 5606372 h 6858002"/>
              <a:gd name="connsiteX448" fmla="*/ 4505134 w 4572002"/>
              <a:gd name="connsiteY448" fmla="*/ 5706959 h 6858002"/>
              <a:gd name="connsiteX449" fmla="*/ 4508183 w 4572002"/>
              <a:gd name="connsiteY449" fmla="*/ 5733440 h 6858002"/>
              <a:gd name="connsiteX450" fmla="*/ 4517519 w 4572002"/>
              <a:gd name="connsiteY450" fmla="*/ 5781830 h 6858002"/>
              <a:gd name="connsiteX451" fmla="*/ 4519234 w 4572002"/>
              <a:gd name="connsiteY451" fmla="*/ 5790592 h 6858002"/>
              <a:gd name="connsiteX452" fmla="*/ 4542855 w 4572002"/>
              <a:gd name="connsiteY452" fmla="*/ 5864318 h 6858002"/>
              <a:gd name="connsiteX453" fmla="*/ 4544759 w 4572002"/>
              <a:gd name="connsiteY453" fmla="*/ 5902610 h 6858002"/>
              <a:gd name="connsiteX454" fmla="*/ 4544951 w 4572002"/>
              <a:gd name="connsiteY454" fmla="*/ 6012723 h 6858002"/>
              <a:gd name="connsiteX455" fmla="*/ 4541332 w 4572002"/>
              <a:gd name="connsiteY455" fmla="*/ 6059397 h 6858002"/>
              <a:gd name="connsiteX456" fmla="*/ 4527426 w 4572002"/>
              <a:gd name="connsiteY456" fmla="*/ 6171605 h 6858002"/>
              <a:gd name="connsiteX457" fmla="*/ 4520568 w 4572002"/>
              <a:gd name="connsiteY457" fmla="*/ 6242093 h 6858002"/>
              <a:gd name="connsiteX458" fmla="*/ 4509706 w 4572002"/>
              <a:gd name="connsiteY458" fmla="*/ 6323058 h 6858002"/>
              <a:gd name="connsiteX459" fmla="*/ 4502848 w 4572002"/>
              <a:gd name="connsiteY459" fmla="*/ 6415833 h 6858002"/>
              <a:gd name="connsiteX460" fmla="*/ 4482084 w 4572002"/>
              <a:gd name="connsiteY460" fmla="*/ 6584812 h 6858002"/>
              <a:gd name="connsiteX461" fmla="*/ 4460557 w 4572002"/>
              <a:gd name="connsiteY461" fmla="*/ 6748458 h 6858002"/>
              <a:gd name="connsiteX462" fmla="*/ 4441507 w 4572002"/>
              <a:gd name="connsiteY462" fmla="*/ 6815516 h 6858002"/>
              <a:gd name="connsiteX463" fmla="*/ 4431806 w 4572002"/>
              <a:gd name="connsiteY463" fmla="*/ 6858001 h 6858002"/>
              <a:gd name="connsiteX464" fmla="*/ 4259554 w 4572002"/>
              <a:gd name="connsiteY464" fmla="*/ 6858001 h 6858002"/>
              <a:gd name="connsiteX465" fmla="*/ 4259554 w 4572002"/>
              <a:gd name="connsiteY465" fmla="*/ 6858002 h 6858002"/>
              <a:gd name="connsiteX466" fmla="*/ 0 w 4572002"/>
              <a:gd name="connsiteY466" fmla="*/ 6858002 h 6858002"/>
              <a:gd name="connsiteX467" fmla="*/ 0 w 4572002"/>
              <a:gd name="connsiteY467" fmla="*/ 2 h 6858002"/>
              <a:gd name="connsiteX468" fmla="*/ 3766492 w 4572002"/>
              <a:gd name="connsiteY468" fmla="*/ 1 h 6858002"/>
              <a:gd name="connsiteX469" fmla="*/ 3769210 w 4572002"/>
              <a:gd name="connsiteY469" fmla="*/ 21486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</a:cxnLst>
            <a:rect l="l" t="t" r="r" b="b"/>
            <a:pathLst>
              <a:path w="4572002" h="6858002">
                <a:moveTo>
                  <a:pt x="4214994" y="6564620"/>
                </a:moveTo>
                <a:lnTo>
                  <a:pt x="4214994" y="6564621"/>
                </a:lnTo>
                <a:cubicBezTo>
                  <a:pt x="4225281" y="6575479"/>
                  <a:pt x="4231378" y="6582147"/>
                  <a:pt x="4237474" y="6588626"/>
                </a:cubicBezTo>
                <a:lnTo>
                  <a:pt x="4254096" y="6625225"/>
                </a:lnTo>
                <a:lnTo>
                  <a:pt x="4247001" y="6662540"/>
                </a:lnTo>
                <a:lnTo>
                  <a:pt x="4247000" y="6662541"/>
                </a:lnTo>
                <a:lnTo>
                  <a:pt x="4246999" y="6662544"/>
                </a:lnTo>
                <a:lnTo>
                  <a:pt x="4235550" y="6683027"/>
                </a:lnTo>
                <a:lnTo>
                  <a:pt x="4232403" y="6702976"/>
                </a:lnTo>
                <a:lnTo>
                  <a:pt x="4232403" y="6702977"/>
                </a:lnTo>
                <a:cubicBezTo>
                  <a:pt x="4232808" y="6716169"/>
                  <a:pt x="4237951" y="6729219"/>
                  <a:pt x="4246238" y="6742553"/>
                </a:cubicBezTo>
                <a:lnTo>
                  <a:pt x="4246239" y="6742555"/>
                </a:lnTo>
                <a:lnTo>
                  <a:pt x="4265716" y="6812062"/>
                </a:lnTo>
                <a:lnTo>
                  <a:pt x="4265717" y="6812064"/>
                </a:lnTo>
                <a:lnTo>
                  <a:pt x="4265717" y="6812063"/>
                </a:lnTo>
                <a:lnTo>
                  <a:pt x="4265716" y="6812062"/>
                </a:lnTo>
                <a:lnTo>
                  <a:pt x="4260942" y="6776800"/>
                </a:lnTo>
                <a:lnTo>
                  <a:pt x="4246239" y="6742555"/>
                </a:lnTo>
                <a:lnTo>
                  <a:pt x="4246238" y="6742552"/>
                </a:lnTo>
                <a:lnTo>
                  <a:pt x="4232403" y="6702976"/>
                </a:lnTo>
                <a:lnTo>
                  <a:pt x="4246999" y="6662544"/>
                </a:lnTo>
                <a:lnTo>
                  <a:pt x="4247000" y="6662542"/>
                </a:lnTo>
                <a:lnTo>
                  <a:pt x="4247001" y="6662540"/>
                </a:lnTo>
                <a:lnTo>
                  <a:pt x="4254084" y="6645552"/>
                </a:lnTo>
                <a:lnTo>
                  <a:pt x="4254096" y="6625225"/>
                </a:lnTo>
                <a:lnTo>
                  <a:pt x="4254096" y="6625224"/>
                </a:lnTo>
                <a:cubicBezTo>
                  <a:pt x="4252000" y="6611341"/>
                  <a:pt x="4245951" y="6597578"/>
                  <a:pt x="4237474" y="6588625"/>
                </a:cubicBezTo>
                <a:close/>
                <a:moveTo>
                  <a:pt x="4295315" y="6438981"/>
                </a:moveTo>
                <a:lnTo>
                  <a:pt x="4275385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20" y="6521804"/>
                </a:lnTo>
                <a:lnTo>
                  <a:pt x="4261587" y="6513012"/>
                </a:lnTo>
                <a:lnTo>
                  <a:pt x="4264398" y="6508052"/>
                </a:lnTo>
                <a:lnTo>
                  <a:pt x="4275382" y="6463849"/>
                </a:lnTo>
                <a:lnTo>
                  <a:pt x="4275385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381289" y="6365204"/>
                </a:moveTo>
                <a:lnTo>
                  <a:pt x="4380008" y="6387910"/>
                </a:lnTo>
                <a:lnTo>
                  <a:pt x="4378243" y="6391549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8243" y="6391549"/>
                </a:lnTo>
                <a:lnTo>
                  <a:pt x="4380008" y="6387910"/>
                </a:lnTo>
                <a:close/>
                <a:moveTo>
                  <a:pt x="4142220" y="4221391"/>
                </a:move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7"/>
                  <a:pt x="4116716" y="4800483"/>
                </a:cubicBez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lnTo>
                  <a:pt x="4153733" y="4863343"/>
                </a:ln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4"/>
                </a:cubicBezTo>
                <a:lnTo>
                  <a:pt x="4158155" y="4933805"/>
                </a:lnTo>
                <a:lnTo>
                  <a:pt x="4162914" y="4952673"/>
                </a:lnTo>
                <a:lnTo>
                  <a:pt x="4165707" y="4957454"/>
                </a:lnTo>
                <a:lnTo>
                  <a:pt x="4166985" y="4961456"/>
                </a:lnTo>
                <a:cubicBezTo>
                  <a:pt x="4171496" y="4970097"/>
                  <a:pt x="4177202" y="4978394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087" y="5052096"/>
                  <a:pt x="4213005" y="5062300"/>
                  <a:pt x="4216684" y="5072376"/>
                </a:cubicBezTo>
                <a:lnTo>
                  <a:pt x="4222587" y="5087441"/>
                </a:lnTo>
                <a:lnTo>
                  <a:pt x="4235615" y="5133220"/>
                </a:ln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cubicBezTo>
                  <a:pt x="4228139" y="5167638"/>
                  <a:pt x="4228712" y="5169781"/>
                  <a:pt x="4229593" y="5172091"/>
                </a:cubicBezTo>
                <a:lnTo>
                  <a:pt x="4232139" y="5179068"/>
                </a:lnTo>
                <a:cubicBezTo>
                  <a:pt x="4235759" y="5196595"/>
                  <a:pt x="4235807" y="5213598"/>
                  <a:pt x="4231973" y="5229434"/>
                </a:cubicBezTo>
                <a:lnTo>
                  <a:pt x="4225669" y="5241089"/>
                </a:lnTo>
                <a:lnTo>
                  <a:pt x="4208517" y="5272796"/>
                </a:lnTo>
                <a:cubicBezTo>
                  <a:pt x="4196871" y="5285441"/>
                  <a:pt x="4189165" y="5298595"/>
                  <a:pt x="4184613" y="5312288"/>
                </a:cubicBezTo>
                <a:lnTo>
                  <a:pt x="4183557" y="5321350"/>
                </a:lnTo>
                <a:lnTo>
                  <a:pt x="4181083" y="5326163"/>
                </a:ln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7" y="5480638"/>
                </a:cubicBezTo>
                <a:lnTo>
                  <a:pt x="4208850" y="5507668"/>
                </a:lnTo>
                <a:lnTo>
                  <a:pt x="4198232" y="5531692"/>
                </a:lnTo>
                <a:lnTo>
                  <a:pt x="4198231" y="5531693"/>
                </a:ln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9"/>
                </a:lnTo>
                <a:cubicBezTo>
                  <a:pt x="4188180" y="5552508"/>
                  <a:pt x="4191562" y="5557318"/>
                  <a:pt x="4197659" y="5562747"/>
                </a:cubicBezTo>
                <a:cubicBezTo>
                  <a:pt x="4240332" y="5600468"/>
                  <a:pt x="4267003" y="5646190"/>
                  <a:pt x="4268907" y="5704484"/>
                </a:cubicBezTo>
                <a:cubicBezTo>
                  <a:pt x="4269289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8" y="5760874"/>
                </a:cubicBezTo>
                <a:cubicBezTo>
                  <a:pt x="4322821" y="5794975"/>
                  <a:pt x="4350063" y="5837458"/>
                  <a:pt x="4371973" y="5883752"/>
                </a:cubicBezTo>
                <a:lnTo>
                  <a:pt x="4371974" y="5883757"/>
                </a:lnTo>
                <a:lnTo>
                  <a:pt x="4389877" y="5935946"/>
                </a:lnTo>
                <a:lnTo>
                  <a:pt x="4389878" y="5935950"/>
                </a:lnTo>
                <a:lnTo>
                  <a:pt x="4386259" y="5993290"/>
                </a:lnTo>
                <a:lnTo>
                  <a:pt x="4386259" y="5993291"/>
                </a:ln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8" y="6082258"/>
                  <a:pt x="4323583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13591" y="6143190"/>
                </a:lnTo>
                <a:lnTo>
                  <a:pt x="4325486" y="6155600"/>
                </a:lnTo>
                <a:lnTo>
                  <a:pt x="4325488" y="6155603"/>
                </a:lnTo>
                <a:cubicBezTo>
                  <a:pt x="4347778" y="6175798"/>
                  <a:pt x="4359398" y="6200945"/>
                  <a:pt x="4364160" y="6228757"/>
                </a:cubicBezTo>
                <a:lnTo>
                  <a:pt x="4381497" y="6361540"/>
                </a:lnTo>
                <a:lnTo>
                  <a:pt x="4381497" y="6361539"/>
                </a:lnTo>
                <a:cubicBezTo>
                  <a:pt x="4377877" y="6317151"/>
                  <a:pt x="4371590" y="6272764"/>
                  <a:pt x="4364160" y="6228756"/>
                </a:cubicBezTo>
                <a:cubicBezTo>
                  <a:pt x="4359398" y="6200944"/>
                  <a:pt x="4347778" y="6175797"/>
                  <a:pt x="4325488" y="6155602"/>
                </a:cubicBezTo>
                <a:lnTo>
                  <a:pt x="4325486" y="6155600"/>
                </a:lnTo>
                <a:lnTo>
                  <a:pt x="4309890" y="6133315"/>
                </a:lnTo>
                <a:lnTo>
                  <a:pt x="4323583" y="6108739"/>
                </a:lnTo>
                <a:cubicBezTo>
                  <a:pt x="4343778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9" y="5993292"/>
                </a:cubicBezTo>
                <a:lnTo>
                  <a:pt x="4386259" y="5993290"/>
                </a:lnTo>
                <a:lnTo>
                  <a:pt x="4389712" y="5964477"/>
                </a:lnTo>
                <a:lnTo>
                  <a:pt x="4389878" y="5935950"/>
                </a:lnTo>
                <a:lnTo>
                  <a:pt x="4389878" y="5935949"/>
                </a:lnTo>
                <a:lnTo>
                  <a:pt x="4389877" y="5935946"/>
                </a:lnTo>
                <a:lnTo>
                  <a:pt x="4382997" y="5909351"/>
                </a:lnTo>
                <a:lnTo>
                  <a:pt x="4371974" y="5883757"/>
                </a:lnTo>
                <a:lnTo>
                  <a:pt x="4371973" y="5883751"/>
                </a:lnTo>
                <a:cubicBezTo>
                  <a:pt x="4350063" y="5837457"/>
                  <a:pt x="4322821" y="5794974"/>
                  <a:pt x="4283578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9" y="5716485"/>
                  <a:pt x="4268907" y="5704483"/>
                </a:cubicBezTo>
                <a:cubicBezTo>
                  <a:pt x="4267003" y="5646189"/>
                  <a:pt x="4240332" y="5600467"/>
                  <a:pt x="4197659" y="5562746"/>
                </a:cubicBezTo>
                <a:lnTo>
                  <a:pt x="4188085" y="5547578"/>
                </a:lnTo>
                <a:lnTo>
                  <a:pt x="4198231" y="5531694"/>
                </a:lnTo>
                <a:lnTo>
                  <a:pt x="4198232" y="5531692"/>
                </a:lnTo>
                <a:lnTo>
                  <a:pt x="4206630" y="5520422"/>
                </a:ln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7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3557" y="5321350"/>
                </a:lnTo>
                <a:lnTo>
                  <a:pt x="4208517" y="5272797"/>
                </a:lnTo>
                <a:lnTo>
                  <a:pt x="4225669" y="5241089"/>
                </a:lnTo>
                <a:lnTo>
                  <a:pt x="4231973" y="5229433"/>
                </a:ln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3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4"/>
                </a:lnTo>
                <a:lnTo>
                  <a:pt x="4235615" y="5133220"/>
                </a:lnTo>
                <a:lnTo>
                  <a:pt x="4228473" y="5102461"/>
                </a:lnTo>
                <a:lnTo>
                  <a:pt x="4222587" y="5087441"/>
                </a:lnTo>
                <a:lnTo>
                  <a:pt x="4222582" y="5087423"/>
                </a:lnTo>
                <a:cubicBezTo>
                  <a:pt x="4216496" y="5072411"/>
                  <a:pt x="4210397" y="505738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lnTo>
                  <a:pt x="4165707" y="4957454"/>
                </a:ln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8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56484" y="4867614"/>
                </a:lnTo>
                <a:lnTo>
                  <a:pt x="4153733" y="4863343"/>
                </a:lnTo>
                <a:lnTo>
                  <a:pt x="4151983" y="4857317"/>
                </a:lnTo>
                <a:cubicBezTo>
                  <a:pt x="4146840" y="4847214"/>
                  <a:pt x="4139839" y="4837703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9" y="4442762"/>
                  <a:pt x="4197659" y="4403326"/>
                  <a:pt x="4196706" y="4363891"/>
                </a:cubicBez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close/>
                <a:moveTo>
                  <a:pt x="4211111" y="2836172"/>
                </a:moveTo>
                <a:lnTo>
                  <a:pt x="4202421" y="2848793"/>
                </a:lnTo>
                <a:cubicBezTo>
                  <a:pt x="4197421" y="2865010"/>
                  <a:pt x="4191562" y="2881307"/>
                  <a:pt x="4186816" y="2897785"/>
                </a:cubicBezTo>
                <a:lnTo>
                  <a:pt x="4185787" y="2903551"/>
                </a:lnTo>
                <a:lnTo>
                  <a:pt x="4182513" y="2914328"/>
                </a:lnTo>
                <a:lnTo>
                  <a:pt x="4177882" y="2947858"/>
                </a:lnTo>
                <a:lnTo>
                  <a:pt x="4177881" y="2947862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2"/>
                  <a:pt x="4093355" y="3574408"/>
                </a:cubicBez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lnTo>
                  <a:pt x="4136708" y="3654416"/>
                </a:lnTo>
                <a:lnTo>
                  <a:pt x="4140382" y="3668940"/>
                </a:ln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7425" y="3868764"/>
                </a:lnTo>
                <a:lnTo>
                  <a:pt x="4126028" y="3885337"/>
                </a:lnTo>
                <a:lnTo>
                  <a:pt x="4126028" y="3885339"/>
                </a:ln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42221" y="4043838"/>
                </a:lnTo>
                <a:lnTo>
                  <a:pt x="4142220" y="4043839"/>
                </a:ln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9066" y="4134256"/>
                </a:lnTo>
                <a:lnTo>
                  <a:pt x="4138410" y="4165382"/>
                </a:lnTo>
                <a:lnTo>
                  <a:pt x="4138410" y="4165384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lnTo>
                  <a:pt x="4138410" y="4165382"/>
                </a:lnTo>
                <a:lnTo>
                  <a:pt x="4127099" y="4103826"/>
                </a:lnTo>
                <a:lnTo>
                  <a:pt x="4142220" y="4043840"/>
                </a:lnTo>
                <a:lnTo>
                  <a:pt x="4142221" y="4043838"/>
                </a:lnTo>
                <a:lnTo>
                  <a:pt x="4155523" y="4002410"/>
                </a:ln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lnTo>
                  <a:pt x="4126028" y="3885337"/>
                </a:ln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3"/>
                </a:lnTo>
                <a:lnTo>
                  <a:pt x="4140382" y="3668940"/>
                </a:lnTo>
                <a:lnTo>
                  <a:pt x="4136708" y="3654416"/>
                </a:lnTo>
                <a:lnTo>
                  <a:pt x="4136708" y="3654416"/>
                </a:lnTo>
                <a:lnTo>
                  <a:pt x="4136708" y="3654415"/>
                </a:lnTo>
                <a:cubicBezTo>
                  <a:pt x="4132898" y="3646123"/>
                  <a:pt x="4127219" y="3638157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5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77882" y="2947858"/>
                </a:lnTo>
                <a:lnTo>
                  <a:pt x="4185787" y="2903551"/>
                </a:lnTo>
                <a:lnTo>
                  <a:pt x="4202421" y="2848794"/>
                </a:lnTo>
                <a:cubicBezTo>
                  <a:pt x="4203754" y="2844317"/>
                  <a:pt x="4207040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25839" y="2518262"/>
                </a:lnTo>
                <a:lnTo>
                  <a:pt x="4125838" y="2518264"/>
                </a:lnTo>
                <a:cubicBezTo>
                  <a:pt x="4123171" y="2527790"/>
                  <a:pt x="4122027" y="2536457"/>
                  <a:pt x="4122194" y="2545006"/>
                </a:cubicBez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3" y="2668002"/>
                </a:cubicBezTo>
                <a:cubicBezTo>
                  <a:pt x="4223947" y="2691055"/>
                  <a:pt x="4237663" y="2716964"/>
                  <a:pt x="4247953" y="2745349"/>
                </a:cubicBezTo>
                <a:lnTo>
                  <a:pt x="4247954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1" y="2811787"/>
                </a:lnTo>
                <a:lnTo>
                  <a:pt x="4243372" y="2811787"/>
                </a:lnTo>
                <a:lnTo>
                  <a:pt x="4243374" y="2811780"/>
                </a:lnTo>
                <a:lnTo>
                  <a:pt x="4253025" y="2793023"/>
                </a:lnTo>
                <a:lnTo>
                  <a:pt x="4253453" y="2785440"/>
                </a:lnTo>
                <a:lnTo>
                  <a:pt x="4254654" y="2782305"/>
                </a:lnTo>
                <a:lnTo>
                  <a:pt x="4253873" y="2778006"/>
                </a:lnTo>
                <a:lnTo>
                  <a:pt x="4254284" y="2770758"/>
                </a:lnTo>
                <a:lnTo>
                  <a:pt x="4247954" y="2745352"/>
                </a:lnTo>
                <a:lnTo>
                  <a:pt x="4247953" y="2745348"/>
                </a:lnTo>
                <a:cubicBezTo>
                  <a:pt x="4237663" y="2716963"/>
                  <a:pt x="4223947" y="2691054"/>
                  <a:pt x="4199563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lnTo>
                  <a:pt x="4125839" y="2518262"/>
                </a:lnTo>
                <a:lnTo>
                  <a:pt x="4132419" y="2490551"/>
                </a:lnTo>
                <a:lnTo>
                  <a:pt x="4134481" y="2463018"/>
                </a:lnTo>
                <a:lnTo>
                  <a:pt x="4134481" y="2463017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45230" y="1459073"/>
                </a:moveTo>
                <a:lnTo>
                  <a:pt x="3745229" y="1459074"/>
                </a:lnTo>
                <a:lnTo>
                  <a:pt x="3736012" y="1481572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lnTo>
                  <a:pt x="3759500" y="338900"/>
                </a:lnTo>
                <a:lnTo>
                  <a:pt x="3769400" y="395640"/>
                </a:lnTo>
                <a:lnTo>
                  <a:pt x="3765590" y="367328"/>
                </a:lnTo>
                <a:lnTo>
                  <a:pt x="3759500" y="338900"/>
                </a:lnTo>
                <a:lnTo>
                  <a:pt x="3759494" y="338870"/>
                </a:ln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7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7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2" y="21486"/>
                  <a:pt x="4218423" y="43012"/>
                  <a:pt x="4215375" y="63587"/>
                </a:cubicBezTo>
                <a:cubicBezTo>
                  <a:pt x="4209851" y="101308"/>
                  <a:pt x="4206421" y="139219"/>
                  <a:pt x="4201468" y="176939"/>
                </a:cubicBezTo>
                <a:cubicBezTo>
                  <a:pt x="4200325" y="184941"/>
                  <a:pt x="4198231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5" y="1489720"/>
                </a:cubicBezTo>
                <a:cubicBezTo>
                  <a:pt x="4198993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4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2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50" y="1992279"/>
                  <a:pt x="4294815" y="2013043"/>
                  <a:pt x="4296911" y="2030378"/>
                </a:cubicBezTo>
                <a:cubicBezTo>
                  <a:pt x="4299388" y="2048668"/>
                  <a:pt x="4301673" y="2067525"/>
                  <a:pt x="4307201" y="2085054"/>
                </a:cubicBezTo>
                <a:cubicBezTo>
                  <a:pt x="4321679" y="2130393"/>
                  <a:pt x="4338062" y="2175163"/>
                  <a:pt x="4353302" y="2220312"/>
                </a:cubicBezTo>
                <a:cubicBezTo>
                  <a:pt x="4365877" y="2257459"/>
                  <a:pt x="4355970" y="2294039"/>
                  <a:pt x="4350636" y="2330806"/>
                </a:cubicBezTo>
                <a:cubicBezTo>
                  <a:pt x="4347205" y="2353859"/>
                  <a:pt x="4339013" y="2375383"/>
                  <a:pt x="4351206" y="2401292"/>
                </a:cubicBezTo>
                <a:cubicBezTo>
                  <a:pt x="4362828" y="2426059"/>
                  <a:pt x="4360160" y="2457492"/>
                  <a:pt x="4366446" y="2485307"/>
                </a:cubicBezTo>
                <a:cubicBezTo>
                  <a:pt x="4371781" y="2508742"/>
                  <a:pt x="4380354" y="2531409"/>
                  <a:pt x="4388736" y="2554079"/>
                </a:cubicBezTo>
                <a:cubicBezTo>
                  <a:pt x="4400168" y="2584942"/>
                  <a:pt x="4412167" y="2615421"/>
                  <a:pt x="4406453" y="2649143"/>
                </a:cubicBezTo>
                <a:cubicBezTo>
                  <a:pt x="4399976" y="2687436"/>
                  <a:pt x="4424359" y="2713723"/>
                  <a:pt x="4440554" y="2743826"/>
                </a:cubicBezTo>
                <a:cubicBezTo>
                  <a:pt x="4451603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5" y="2901943"/>
                </a:cubicBezTo>
                <a:cubicBezTo>
                  <a:pt x="4502848" y="2948047"/>
                  <a:pt x="4513137" y="2994722"/>
                  <a:pt x="4505897" y="3042728"/>
                </a:cubicBezTo>
                <a:cubicBezTo>
                  <a:pt x="4502659" y="3064827"/>
                  <a:pt x="4502848" y="3085403"/>
                  <a:pt x="4507613" y="3107500"/>
                </a:cubicBezTo>
                <a:cubicBezTo>
                  <a:pt x="4515422" y="3143695"/>
                  <a:pt x="4516376" y="3180844"/>
                  <a:pt x="4545521" y="3209993"/>
                </a:cubicBezTo>
                <a:cubicBezTo>
                  <a:pt x="4555811" y="3220280"/>
                  <a:pt x="4558477" y="3238758"/>
                  <a:pt x="4563811" y="3253809"/>
                </a:cubicBezTo>
                <a:cubicBezTo>
                  <a:pt x="4570099" y="3271145"/>
                  <a:pt x="4566858" y="3283908"/>
                  <a:pt x="4548570" y="3293244"/>
                </a:cubicBezTo>
                <a:cubicBezTo>
                  <a:pt x="4540379" y="3297434"/>
                  <a:pt x="4532378" y="3309437"/>
                  <a:pt x="4531043" y="3318771"/>
                </a:cubicBezTo>
                <a:cubicBezTo>
                  <a:pt x="4527043" y="3346776"/>
                  <a:pt x="4532950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7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7" y="3699976"/>
                  <a:pt x="4554096" y="3716168"/>
                  <a:pt x="4550476" y="3732361"/>
                </a:cubicBezTo>
                <a:cubicBezTo>
                  <a:pt x="4549142" y="3738267"/>
                  <a:pt x="4543998" y="3744173"/>
                  <a:pt x="4544759" y="3749506"/>
                </a:cubicBezTo>
                <a:cubicBezTo>
                  <a:pt x="4552953" y="3802467"/>
                  <a:pt x="4516376" y="3840569"/>
                  <a:pt x="4500182" y="3885338"/>
                </a:cubicBezTo>
                <a:cubicBezTo>
                  <a:pt x="4483035" y="3932394"/>
                  <a:pt x="4456748" y="3977925"/>
                  <a:pt x="4464557" y="4030503"/>
                </a:cubicBezTo>
                <a:cubicBezTo>
                  <a:pt x="4469319" y="4062318"/>
                  <a:pt x="4480369" y="4092989"/>
                  <a:pt x="4487039" y="4124614"/>
                </a:cubicBezTo>
                <a:cubicBezTo>
                  <a:pt x="4489324" y="4135854"/>
                  <a:pt x="4488943" y="4148427"/>
                  <a:pt x="4486656" y="4159667"/>
                </a:cubicBezTo>
                <a:cubicBezTo>
                  <a:pt x="4476177" y="4213961"/>
                  <a:pt x="4474653" y="4267493"/>
                  <a:pt x="4491801" y="4320837"/>
                </a:cubicBezTo>
                <a:cubicBezTo>
                  <a:pt x="4494659" y="4329979"/>
                  <a:pt x="4497325" y="4339695"/>
                  <a:pt x="4497325" y="4349222"/>
                </a:cubicBezTo>
                <a:cubicBezTo>
                  <a:pt x="4497325" y="4401419"/>
                  <a:pt x="4493324" y="4452665"/>
                  <a:pt x="4474653" y="4502579"/>
                </a:cubicBezTo>
                <a:cubicBezTo>
                  <a:pt x="4468368" y="4519343"/>
                  <a:pt x="4472368" y="4539728"/>
                  <a:pt x="4470844" y="4558207"/>
                </a:cubicBezTo>
                <a:cubicBezTo>
                  <a:pt x="4469511" y="4575351"/>
                  <a:pt x="4468940" y="4592878"/>
                  <a:pt x="4464557" y="4609452"/>
                </a:cubicBezTo>
                <a:cubicBezTo>
                  <a:pt x="4458082" y="4633647"/>
                  <a:pt x="4457320" y="4656126"/>
                  <a:pt x="4463033" y="4681083"/>
                </a:cubicBezTo>
                <a:cubicBezTo>
                  <a:pt x="4468368" y="4704895"/>
                  <a:pt x="4465702" y="4730614"/>
                  <a:pt x="4465891" y="4755381"/>
                </a:cubicBezTo>
                <a:cubicBezTo>
                  <a:pt x="4466082" y="4783004"/>
                  <a:pt x="4466272" y="4810627"/>
                  <a:pt x="4465319" y="4838250"/>
                </a:cubicBezTo>
                <a:cubicBezTo>
                  <a:pt x="4464940" y="4849300"/>
                  <a:pt x="4457320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4" y="4990465"/>
                  <a:pt x="4458082" y="5006086"/>
                </a:cubicBezTo>
                <a:cubicBezTo>
                  <a:pt x="4456748" y="5031614"/>
                  <a:pt x="4457320" y="5057141"/>
                  <a:pt x="4456937" y="5082670"/>
                </a:cubicBezTo>
                <a:cubicBezTo>
                  <a:pt x="4456748" y="5091052"/>
                  <a:pt x="4455986" y="5099245"/>
                  <a:pt x="4455603" y="5107627"/>
                </a:cubicBezTo>
                <a:cubicBezTo>
                  <a:pt x="4455223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4" y="5206308"/>
                </a:cubicBezTo>
                <a:cubicBezTo>
                  <a:pt x="4473130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90" y="5393005"/>
                </a:cubicBezTo>
                <a:cubicBezTo>
                  <a:pt x="4484752" y="5401579"/>
                  <a:pt x="4479988" y="5410531"/>
                  <a:pt x="4479607" y="5419295"/>
                </a:cubicBezTo>
                <a:cubicBezTo>
                  <a:pt x="4478656" y="5446728"/>
                  <a:pt x="4478464" y="5474161"/>
                  <a:pt x="4477894" y="5501594"/>
                </a:cubicBezTo>
                <a:cubicBezTo>
                  <a:pt x="4477702" y="5517215"/>
                  <a:pt x="4478273" y="5533027"/>
                  <a:pt x="4476560" y="5548460"/>
                </a:cubicBezTo>
                <a:cubicBezTo>
                  <a:pt x="4474273" y="5568842"/>
                  <a:pt x="4470844" y="5587321"/>
                  <a:pt x="4485703" y="5606372"/>
                </a:cubicBezTo>
                <a:cubicBezTo>
                  <a:pt x="4508755" y="5635711"/>
                  <a:pt x="4499801" y="5673050"/>
                  <a:pt x="4505134" y="5706959"/>
                </a:cubicBezTo>
                <a:cubicBezTo>
                  <a:pt x="4506468" y="5715723"/>
                  <a:pt x="4506659" y="5724678"/>
                  <a:pt x="4508183" y="5733440"/>
                </a:cubicBezTo>
                <a:cubicBezTo>
                  <a:pt x="4511041" y="5749634"/>
                  <a:pt x="4514279" y="5765635"/>
                  <a:pt x="4517519" y="5781830"/>
                </a:cubicBezTo>
                <a:cubicBezTo>
                  <a:pt x="4518089" y="5784686"/>
                  <a:pt x="4518281" y="5787924"/>
                  <a:pt x="4519234" y="5790592"/>
                </a:cubicBezTo>
                <a:cubicBezTo>
                  <a:pt x="4527233" y="5815169"/>
                  <a:pt x="4536378" y="5839361"/>
                  <a:pt x="4542855" y="5864318"/>
                </a:cubicBezTo>
                <a:cubicBezTo>
                  <a:pt x="4546095" y="5876511"/>
                  <a:pt x="4546476" y="5890037"/>
                  <a:pt x="4544759" y="5902610"/>
                </a:cubicBezTo>
                <a:cubicBezTo>
                  <a:pt x="4539808" y="5939377"/>
                  <a:pt x="4537712" y="5975764"/>
                  <a:pt x="4544951" y="6012723"/>
                </a:cubicBezTo>
                <a:cubicBezTo>
                  <a:pt x="4547808" y="6027392"/>
                  <a:pt x="4543045" y="6043776"/>
                  <a:pt x="4541332" y="6059397"/>
                </a:cubicBezTo>
                <a:cubicBezTo>
                  <a:pt x="4536759" y="6096736"/>
                  <a:pt x="4531805" y="6134075"/>
                  <a:pt x="4527426" y="6171605"/>
                </a:cubicBezTo>
                <a:cubicBezTo>
                  <a:pt x="4524758" y="6195037"/>
                  <a:pt x="4523234" y="6218660"/>
                  <a:pt x="4520568" y="6242093"/>
                </a:cubicBezTo>
                <a:cubicBezTo>
                  <a:pt x="4517327" y="6269144"/>
                  <a:pt x="4512375" y="6296005"/>
                  <a:pt x="4509706" y="6323058"/>
                </a:cubicBezTo>
                <a:cubicBezTo>
                  <a:pt x="4506659" y="6353919"/>
                  <a:pt x="4506089" y="6384972"/>
                  <a:pt x="4502848" y="6415833"/>
                </a:cubicBezTo>
                <a:cubicBezTo>
                  <a:pt x="4496563" y="6472225"/>
                  <a:pt x="4489132" y="6528424"/>
                  <a:pt x="4482084" y="6584812"/>
                </a:cubicBezTo>
                <a:cubicBezTo>
                  <a:pt x="4475226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7" y="6815516"/>
                </a:cubicBezTo>
                <a:lnTo>
                  <a:pt x="4431806" y="6858001"/>
                </a:lnTo>
                <a:lnTo>
                  <a:pt x="4259554" y="6858001"/>
                </a:lnTo>
                <a:lnTo>
                  <a:pt x="4259554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solidFill>
            <a:schemeClr val="bg1">
              <a:alpha val="14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31899EE-49A4-469F-BDB5-0A178C5510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63E0550-0AFD-458E-A821-787F4CB6F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BC5702A-BA45-4A2C-99DC-525993A9C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8204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44D65982-4F00-4330-8DAA-DE6A9E4D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A136B9F-FEAF-445D-88E4-7D69EDBF4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96886571-1553-4F14-B847-99BF7B625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Color">
              <a:extLst>
                <a:ext uri="{FF2B5EF4-FFF2-40B4-BE49-F238E27FC236}">
                  <a16:creationId xmlns:a16="http://schemas.microsoft.com/office/drawing/2014/main" id="{301ACB83-6234-46D1-803C-5D5077727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384" y="383456"/>
            <a:ext cx="10158984" cy="1810493"/>
          </a:xfrm>
        </p:spPr>
        <p:txBody>
          <a:bodyPr anchor="b">
            <a:normAutofit/>
          </a:bodyPr>
          <a:lstStyle/>
          <a:p>
            <a:pPr algn="ctr"/>
            <a:r>
              <a:rPr lang="zh-CN" altLang="en-US" sz="72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孤单</a:t>
            </a:r>
            <a:endParaRPr lang="en-US" sz="72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384" y="2773979"/>
            <a:ext cx="10158984" cy="3503991"/>
          </a:xfrm>
        </p:spPr>
        <p:txBody>
          <a:bodyPr anchor="t">
            <a:normAutofit/>
          </a:bodyPr>
          <a:lstStyle/>
          <a:p>
            <a:pPr algn="ctr"/>
            <a:r>
              <a:rPr lang="zh-CN" altLang="en-US" sz="4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4000" b="1" baseline="30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4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主阿，我的心愿都在你面前。我的叹息不向你隐瞒。 </a:t>
            </a:r>
            <a:r>
              <a:rPr lang="en-US" altLang="zh-CN" sz="4000" b="1" baseline="30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CN" altLang="en-US" sz="4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我心跳动，我力衰微，连我眼中的光，也没有了。 </a:t>
            </a:r>
            <a:r>
              <a:rPr lang="en-US" altLang="zh-CN" sz="4000" b="1" baseline="30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CN" altLang="en-US" sz="4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我的良朋密友，因我的灾病，都躲在旁边站着。我的亲戚本家，也远远地站立。”（诗</a:t>
            </a:r>
            <a:r>
              <a:rPr lang="en-US" altLang="zh-CN" sz="4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38:9-11</a:t>
            </a:r>
            <a:r>
              <a:rPr lang="zh-CN" altLang="en-US" sz="4000" b="1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4000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5540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038">
            <a:extLst>
              <a:ext uri="{FF2B5EF4-FFF2-40B4-BE49-F238E27FC236}">
                <a16:creationId xmlns:a16="http://schemas.microsoft.com/office/drawing/2014/main" id="{E1750109-3B91-4506-B997-0CD8E35A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E72D8D1B-59F6-4FF3-8547-9BBB6129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48006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The Liriodendron Mansion - Did you know that Dr. Howard Atwood Kelly - who  built the Liriodendron Mansion as a summer home for his wife and their nine  children - was one">
            <a:extLst>
              <a:ext uri="{FF2B5EF4-FFF2-40B4-BE49-F238E27FC236}">
                <a16:creationId xmlns:a16="http://schemas.microsoft.com/office/drawing/2014/main" id="{1B6C3120-FDA3-AD35-0FAF-099370BF4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5794" y="643467"/>
            <a:ext cx="2475653" cy="247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>
            <a:extLst>
              <a:ext uri="{FF2B5EF4-FFF2-40B4-BE49-F238E27FC236}">
                <a16:creationId xmlns:a16="http://schemas.microsoft.com/office/drawing/2014/main" id="{8FC8C21F-9484-4A71-ABFA-6C10682F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331" y="3603670"/>
            <a:ext cx="3442553" cy="278807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0B63262-41F5-619C-B84C-88CA3A7EA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30995" y="3748194"/>
            <a:ext cx="1888051" cy="2471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5" name="Rectangle 1044">
            <a:extLst>
              <a:ext uri="{FF2B5EF4-FFF2-40B4-BE49-F238E27FC236}">
                <a16:creationId xmlns:a16="http://schemas.microsoft.com/office/drawing/2014/main" id="{2C444748-5A8D-4B53-89FE-42B455DFA2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5618" y="487090"/>
            <a:ext cx="3588171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319A78A7-7BC9-CFD2-6CA3-C20084BC8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81676" y="959388"/>
            <a:ext cx="3252903" cy="495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7" name="Rectangle 1046">
            <a:extLst>
              <a:ext uri="{FF2B5EF4-FFF2-40B4-BE49-F238E27FC236}">
                <a16:creationId xmlns:a16="http://schemas.microsoft.com/office/drawing/2014/main" id="{14044C96-7CFD-44DB-A579-D77B0D37C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5524" y="487090"/>
            <a:ext cx="3588174" cy="589788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Howard Atwood Kelly: Man of science, man of God">
            <a:extLst>
              <a:ext uri="{FF2B5EF4-FFF2-40B4-BE49-F238E27FC236}">
                <a16:creationId xmlns:a16="http://schemas.microsoft.com/office/drawing/2014/main" id="{59F8A458-15EA-6E2C-CA1F-1B1807389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3518" y="1014032"/>
            <a:ext cx="3252903" cy="484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014AEC-F5E6-0EEB-EB64-3A8A1D43B203}"/>
              </a:ext>
            </a:extLst>
          </p:cNvPr>
          <p:cNvSpPr txBox="1"/>
          <p:nvPr/>
        </p:nvSpPr>
        <p:spPr>
          <a:xfrm>
            <a:off x="4225617" y="5858028"/>
            <a:ext cx="3588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February 20, 1858 – January 12. 1943</a:t>
            </a:r>
          </a:p>
        </p:txBody>
      </p:sp>
    </p:spTree>
    <p:extLst>
      <p:ext uri="{BB962C8B-B14F-4D97-AF65-F5344CB8AC3E}">
        <p14:creationId xmlns:p14="http://schemas.microsoft.com/office/powerpoint/2010/main" val="97526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0512" y="417384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z="54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敌人凶猛陷害</a:t>
            </a:r>
            <a:endParaRPr lang="en-US" sz="5400" b="1" kern="1200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6704" y="1714499"/>
            <a:ext cx="5072215" cy="4101356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0" indent="0" algn="ctr">
              <a:buNone/>
            </a:pPr>
            <a:r>
              <a:rPr lang="en-US" altLang="zh-CN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3600" b="1" kern="1200" baseline="300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en-US" altLang="zh-CN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那寻索我命的，设下网罗。那想要害我的，口出恶言，终日思想诡计。 </a:t>
            </a:r>
            <a:r>
              <a:rPr lang="en-US" altLang="zh-CN" sz="3600" b="1" kern="1200" baseline="300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en-US" altLang="zh-CN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但我如聋子不听，像哑巴不开口。 </a:t>
            </a:r>
            <a:r>
              <a:rPr lang="en-US" altLang="zh-CN" sz="3600" b="1" kern="1200" baseline="300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en-US" altLang="zh-CN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我如不听见的人，口中没有回话。”（诗</a:t>
            </a:r>
            <a:r>
              <a:rPr lang="en-US" altLang="zh-CN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38:12-13</a:t>
            </a:r>
            <a:r>
              <a:rPr lang="zh-CN" altLang="en-US" sz="3600" b="1" kern="1200" dirty="0">
                <a:solidFill>
                  <a:schemeClr val="tx2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kern="1200" dirty="0">
              <a:solidFill>
                <a:schemeClr val="tx2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7" name="Graphic 6" descr="Fingerprint">
            <a:extLst>
              <a:ext uri="{FF2B5EF4-FFF2-40B4-BE49-F238E27FC236}">
                <a16:creationId xmlns:a16="http://schemas.microsoft.com/office/drawing/2014/main" id="{C5938EF5-731B-EBE2-2FD3-62D8BC44E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88369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2051" y="1228397"/>
            <a:ext cx="102667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buFont typeface="Arial" panose="020B0604020202020204" pitchFamily="34" charset="0"/>
              <a:buChar char="•"/>
            </a:pP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“用荆棘编作冠冕，戴在他头上，拿一根苇子放在他右手里。跪在他面前戏弄他说，恭喜犹太人的王阿。 </a:t>
            </a:r>
            <a:r>
              <a:rPr lang="en-US" altLang="zh-CN" sz="2800" b="1" kern="0" baseline="3000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30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又吐唾沫在他脸上，拿苇子打他的头。”（太</a:t>
            </a:r>
            <a:r>
              <a:rPr lang="en-US" altLang="zh-CN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27:29-30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）</a:t>
            </a:r>
            <a:endParaRPr lang="en-US" altLang="zh-CN" sz="2800" b="1" kern="0" dirty="0">
              <a:latin typeface="KaiTi" panose="02010609060101010101" pitchFamily="49" charset="-122"/>
              <a:ea typeface="KaiTi" panose="02010609060101010101" pitchFamily="49" charset="-122"/>
              <a:cs typeface="Calibri" panose="020F0502020204030204" pitchFamily="34" charset="0"/>
            </a:endParaRPr>
          </a:p>
          <a:p>
            <a:pPr lvl="1" indent="-457200">
              <a:buFont typeface="Arial" panose="020B0604020202020204" pitchFamily="34" charset="0"/>
              <a:buChar char="•"/>
            </a:pP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从那里经过的人，讥诮他，摇着头说， </a:t>
            </a:r>
            <a:r>
              <a:rPr lang="en-US" altLang="zh-CN" sz="2800" b="1" kern="0" baseline="3000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40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你这拆毁圣殿，三日又建造起来的，可以救自己吧。你如果是神的儿子，就从十字架上下来吧。 </a:t>
            </a:r>
            <a:r>
              <a:rPr lang="en-US" altLang="zh-CN" sz="2800" b="1" kern="0" baseline="3000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41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祭司长和文士并长老，也是这样戏弄他，说， </a:t>
            </a:r>
            <a:r>
              <a:rPr lang="en-US" altLang="zh-CN" sz="2800" b="1" kern="0" baseline="3000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42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他救了别人，不能救自己。他是以色列的王，现在可以从十字架上下来，我们就信他。 </a:t>
            </a:r>
            <a:r>
              <a:rPr lang="en-US" altLang="zh-CN" sz="2800" b="1" kern="0" baseline="3000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43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 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他倚靠神，神若喜悦他，现在可以救他。因为他曾说，我是神的儿子。”（太</a:t>
            </a:r>
            <a:r>
              <a:rPr lang="en-US" altLang="zh-CN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27:39-43</a:t>
            </a:r>
            <a:r>
              <a:rPr lang="zh-CN" altLang="en-US" sz="2800" b="1" kern="0" dirty="0"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）</a:t>
            </a:r>
            <a:endParaRPr lang="en-US" sz="2800" b="1" kern="100" dirty="0"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336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26987" y="2379346"/>
            <a:ext cx="10738022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他被欺压，在受苦的时候却不开口。（或作他受欺压却自卑不开口）他像羊羔被牵到宰杀之地，又像羊在剪毛的人手下无声，他也是这样不开口。”（赛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53:7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亲爱的弟兄，不要自己伸冤，宁可让步，听凭主怒。（或作让人发怒）因为经上记着，主说，伸冤在我。我必报应。”（罗</a:t>
            </a:r>
            <a:r>
              <a:rPr lang="en-US" altLang="zh-CN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12:19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12937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zh-CN" altLang="en-US" sz="7200" b="1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大卫的恳求</a:t>
            </a:r>
            <a:endParaRPr lang="en-US" sz="7200" b="1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98DB06-D46A-CFE0-DB40-0A1315BC9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871314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4152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87394" y="962167"/>
            <a:ext cx="10280821" cy="474317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“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我曾说，恐怕他们向我夸耀。我失脚的时候，他们向我夸大。 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我几乎跌倒，我的痛苦常在我面前。 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我要承认我的罪孽。我要因我的罪忧愁。 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但我的仇敌又活泼又强壮。无理恨我的增多了。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以恶报善的与我作对，因我是追求良善。 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耶和华阿，求你不要撇弃我。我的神阿，求你不要远离我。 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拯救我的主阿，求你快快帮助我。”（诗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38:16-22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27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Rectangle 2075">
            <a:extLst>
              <a:ext uri="{FF2B5EF4-FFF2-40B4-BE49-F238E27FC236}">
                <a16:creationId xmlns:a16="http://schemas.microsoft.com/office/drawing/2014/main" id="{5F9CFCE6-877F-4858-B8BD-2C52CA8AF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46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Rectangle 2076">
            <a:extLst>
              <a:ext uri="{FF2B5EF4-FFF2-40B4-BE49-F238E27FC236}">
                <a16:creationId xmlns:a16="http://schemas.microsoft.com/office/drawing/2014/main" id="{8213F8A0-12AE-4514-8372-0DD766EC2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 descr="监狱系列-犯罪监狱图片-高清图片-图片素材-寻图免费打包下载">
            <a:extLst>
              <a:ext uri="{FF2B5EF4-FFF2-40B4-BE49-F238E27FC236}">
                <a16:creationId xmlns:a16="http://schemas.microsoft.com/office/drawing/2014/main" id="{0FAF5FB9-8E10-00CC-AB42-CE71D5487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21035" y="1729759"/>
            <a:ext cx="5129784" cy="339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8" name="Rectangle 2077">
            <a:extLst>
              <a:ext uri="{FF2B5EF4-FFF2-40B4-BE49-F238E27FC236}">
                <a16:creationId xmlns:a16="http://schemas.microsoft.com/office/drawing/2014/main" id="{9EFF17D4-9A8C-4CE5-B096-D8CCD4400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俄罗斯修道院墙日落带鱼屏高清壁纸图片（2560x1080）">
            <a:extLst>
              <a:ext uri="{FF2B5EF4-FFF2-40B4-BE49-F238E27FC236}">
                <a16:creationId xmlns:a16="http://schemas.microsoft.com/office/drawing/2014/main" id="{5D8D2F50-9ED5-1F9E-47C9-740781C57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0070" y="1729759"/>
            <a:ext cx="5129784" cy="2167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A900BC9-E5E4-A044-4359-3689955718FC}"/>
              </a:ext>
            </a:extLst>
          </p:cNvPr>
          <p:cNvSpPr txBox="1"/>
          <p:nvPr/>
        </p:nvSpPr>
        <p:spPr>
          <a:xfrm>
            <a:off x="1723935" y="4275438"/>
            <a:ext cx="29642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俄罗斯修道院</a:t>
            </a:r>
            <a:endParaRPr 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65EF1E-C84E-FB17-9A5B-DAB3D72F198A}"/>
              </a:ext>
            </a:extLst>
          </p:cNvPr>
          <p:cNvSpPr txBox="1"/>
          <p:nvPr/>
        </p:nvSpPr>
        <p:spPr>
          <a:xfrm>
            <a:off x="8327734" y="5368369"/>
            <a:ext cx="13163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监狱</a:t>
            </a:r>
            <a:endParaRPr lang="en-US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5382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BCF5BF-5275-46BE-3F1A-A3CBE9664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zh-CN" altLang="en-US" sz="4000" b="1">
                <a:latin typeface="KaiTi" panose="02010609060101010101" pitchFamily="49" charset="-122"/>
                <a:ea typeface="KaiTi" panose="02010609060101010101" pitchFamily="49" charset="-122"/>
              </a:rPr>
              <a:t>诗篇的忏悔诗</a:t>
            </a:r>
            <a:endParaRPr lang="en-US" sz="4000" b="1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2AF18CC-AAA3-A0A6-8567-3C200AAC7A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2639212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63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93520" y="2744662"/>
            <a:ext cx="658970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3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“</a:t>
            </a:r>
            <a:r>
              <a:rPr lang="zh-CN" altLang="en-US" sz="33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我们一生的年日是七十岁。若是强壮可到八十岁。但其中所矜夸的，不过是劳苦愁烦。转眼成空，我们便如飞而去。”（诗</a:t>
            </a:r>
            <a:r>
              <a:rPr lang="en-US" altLang="zh-CN" sz="33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90:10</a:t>
            </a:r>
            <a:r>
              <a:rPr lang="zh-CN" altLang="en-US" sz="33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）</a:t>
            </a:r>
            <a:endParaRPr lang="en-US" sz="3300" b="1" kern="1200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88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zh-CN" altLang="en-US" sz="5400" b="1" dirty="0">
                <a:latin typeface="KaiTi" panose="02010609060101010101" pitchFamily="49" charset="-122"/>
                <a:ea typeface="KaiTi" panose="02010609060101010101" pitchFamily="49" charset="-122"/>
              </a:rPr>
              <a:t>大卫的困境</a:t>
            </a:r>
            <a:endParaRPr lang="en-US" sz="5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5" name="Picture 4" descr="黄色背景上的感叹号">
            <a:extLst>
              <a:ext uri="{FF2B5EF4-FFF2-40B4-BE49-F238E27FC236}">
                <a16:creationId xmlns:a16="http://schemas.microsoft.com/office/drawing/2014/main" id="{D55F3B73-1019-5BEC-44B9-1123EB276A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92" r="18075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“耶和华阿，求你不要在怒中责备我。不要在烈怒中惩罚我。 </a:t>
            </a:r>
            <a:r>
              <a:rPr lang="en-US" altLang="zh-CN" sz="4000" b="1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因为你的箭射入我身，你的手压住我。”（诗</a:t>
            </a:r>
            <a:r>
              <a:rPr lang="en-US" altLang="zh-CN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38:1-2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endParaRPr lang="en-US" altLang="zh-CN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0012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4500" b="1" kern="1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“</a:t>
            </a:r>
            <a:r>
              <a:rPr lang="zh-CN" altLang="en-US" sz="4500" b="1" kern="1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我们因你的怒气而消灭，因你的忿怒而惊惶。 </a:t>
            </a:r>
            <a:r>
              <a:rPr lang="en-US" altLang="zh-CN" sz="4500" b="1" kern="1200" baseline="30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8</a:t>
            </a:r>
            <a:r>
              <a:rPr lang="en-US" altLang="zh-CN" sz="4500" b="1" kern="1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 </a:t>
            </a:r>
            <a:r>
              <a:rPr lang="zh-CN" altLang="en-US" sz="4500" b="1" kern="1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你将我们的罪孽摆在你面前，将我们的隐恶摆在你面光之中。”（诗</a:t>
            </a:r>
            <a:r>
              <a:rPr lang="en-US" altLang="zh-CN" sz="4500" b="1" kern="1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90:7-8</a:t>
            </a:r>
            <a:r>
              <a:rPr lang="zh-CN" altLang="en-US" sz="4500" b="1" kern="1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）</a:t>
            </a:r>
            <a:endParaRPr lang="en-US" sz="4500" b="1" kern="12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  <a:cs typeface="+mj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152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FEC590B-3306-47E9-BD67-97F3F7616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0" name="Color">
              <a:extLst>
                <a:ext uri="{FF2B5EF4-FFF2-40B4-BE49-F238E27FC236}">
                  <a16:creationId xmlns:a16="http://schemas.microsoft.com/office/drawing/2014/main" id="{54F87DBC-E43C-4CE4-A8C5-61E3D6819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Color">
              <a:extLst>
                <a:ext uri="{FF2B5EF4-FFF2-40B4-BE49-F238E27FC236}">
                  <a16:creationId xmlns:a16="http://schemas.microsoft.com/office/drawing/2014/main" id="{CD39A88A-7F84-4ACA-877B-E28BC26CD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47AAF5E-1692-48C9-98FB-6432BF0B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F36A26D-E71D-4663-B197-8B7BFA37AD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821CEB-DA96-4952-93B9-81F9C42BA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8C8EDE0-D69B-4F65-9AB7-DDE7EAD78E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46F0982-BF10-4BF6-842A-F631654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B313509-2128-42CA-81B6-C9EC23E4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589188C-E06E-4F8A-BDD1-02ADF140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B4E610F-FCD0-483F-B9F2-6DF2C28F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789708" y="666351"/>
            <a:ext cx="10558405" cy="30443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41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“</a:t>
            </a:r>
            <a:r>
              <a:rPr lang="zh-CN" altLang="en-US" sz="41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耶和华，耶和华，是有怜悯有恩典的神，不轻易发怒，并有丰盛的慈爱和诚实。 </a:t>
            </a:r>
            <a:r>
              <a:rPr lang="en-US" altLang="zh-CN" sz="4100" b="1" kern="1200" baseline="300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7</a:t>
            </a:r>
            <a:r>
              <a:rPr lang="en-US" altLang="zh-CN" sz="41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 </a:t>
            </a:r>
            <a:r>
              <a:rPr lang="zh-CN" altLang="en-US" sz="41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为千万人存留慈爱，赦免罪孽，过犯，和罪恶，万不以有罪的为无罪，必追讨他的罪，自父及子，直到三，四代。”（出</a:t>
            </a:r>
            <a:r>
              <a:rPr lang="en-US" altLang="zh-CN" sz="41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34:6-7</a:t>
            </a:r>
            <a:r>
              <a:rPr lang="zh-CN" altLang="en-US" sz="4100" b="1" kern="12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）</a:t>
            </a:r>
            <a:endParaRPr lang="en-US" sz="4100" b="1" kern="1200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1626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43467" y="1042805"/>
            <a:ext cx="10905066" cy="3059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17804">
              <a:spcAft>
                <a:spcPts val="600"/>
              </a:spcAft>
            </a:pP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6280" b="1" i="1" kern="0" dirty="0">
                <a:solidFill>
                  <a:srgbClr val="B3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因</a:t>
            </a: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你的恼怒，我的肉无一完全。</a:t>
            </a:r>
            <a:r>
              <a:rPr lang="zh-CN" altLang="en-US" sz="6280" b="1" i="1" kern="0" dirty="0">
                <a:solidFill>
                  <a:srgbClr val="B3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因</a:t>
            </a: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 Unicode MS" panose="020B0604020202020204" pitchFamily="34" charset="-128"/>
              </a:rPr>
              <a:t>我的罪过，我的骨头也不安宁。</a:t>
            </a: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”（诗</a:t>
            </a:r>
            <a:r>
              <a:rPr lang="en-US" altLang="zh-CN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38:3</a:t>
            </a: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）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43469" y="4698328"/>
            <a:ext cx="9886040" cy="10587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17804">
              <a:spcAft>
                <a:spcPts val="600"/>
              </a:spcAft>
            </a:pP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“</a:t>
            </a:r>
            <a:r>
              <a:rPr lang="zh-CN" altLang="en-US" sz="6280" b="1" i="1" kern="0" dirty="0">
                <a:solidFill>
                  <a:srgbClr val="B30000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因</a:t>
            </a: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我的愚昧”（诗</a:t>
            </a:r>
            <a:r>
              <a:rPr lang="en-US" altLang="zh-CN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38:5</a:t>
            </a:r>
            <a:r>
              <a:rPr lang="zh-CN" altLang="en-US" sz="6280" b="1" kern="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  <a:cs typeface="Calibri" panose="020F0502020204030204" pitchFamily="34" charset="0"/>
              </a:rPr>
              <a:t>）</a:t>
            </a:r>
            <a:endParaRPr lang="en-US" sz="4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2811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KaiTi" panose="02010609060101010101" pitchFamily="49" charset="-122"/>
                <a:ea typeface="KaiTi" panose="02010609060101010101" pitchFamily="49" charset="-122"/>
              </a:rPr>
              <a:t>疾病导致大卫肉体疼痛</a:t>
            </a:r>
            <a:endParaRPr 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FDB24F6-1686-0580-6108-9A31DA5CB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6536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822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50134" y="818984"/>
            <a:ext cx="7354741" cy="3419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zh-CN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“</a:t>
            </a:r>
            <a:r>
              <a:rPr lang="zh-CN" altLang="en-US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我也知道，在我里头，就是我肉体之中，没有良善。因为立志为善由得我，只是行出来由不得我。 </a:t>
            </a:r>
            <a:r>
              <a:rPr lang="en-US" altLang="zh-CN" sz="3200" b="1" kern="1200" baseline="300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19</a:t>
            </a:r>
            <a:r>
              <a:rPr lang="en-US" altLang="zh-CN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 </a:t>
            </a:r>
            <a:r>
              <a:rPr lang="zh-CN" altLang="en-US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故此，我所愿意的善，我反不作。我所不愿意的恶，我倒去作。 </a:t>
            </a:r>
            <a:r>
              <a:rPr lang="en-US" altLang="zh-CN" sz="3200" b="1" kern="1200" baseline="300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20</a:t>
            </a:r>
            <a:r>
              <a:rPr lang="en-US" altLang="zh-CN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 </a:t>
            </a:r>
            <a:r>
              <a:rPr lang="zh-CN" altLang="en-US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若我去作所不愿意作的，就不是我作的，乃是住在我里头的罪作的。”（罗</a:t>
            </a:r>
            <a:r>
              <a:rPr lang="en-US" altLang="zh-CN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7:18-20</a:t>
            </a:r>
            <a:r>
              <a:rPr lang="zh-CN" altLang="en-US" sz="3200" b="1" kern="1200" dirty="0">
                <a:solidFill>
                  <a:srgbClr val="FFFFFF"/>
                </a:solidFill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）</a:t>
            </a:r>
            <a:endParaRPr lang="en-US" sz="3200" b="1" kern="1200" dirty="0">
              <a:solidFill>
                <a:srgbClr val="FFFFFF"/>
              </a:solidFill>
              <a:latin typeface="KaiTi" panose="02010609060101010101" pitchFamily="49" charset="-122"/>
              <a:ea typeface="KaiTi" panose="02010609060101010101" pitchFamily="49" charset="-122"/>
              <a:cs typeface="+mj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6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166</TotalTime>
  <Words>1171</Words>
  <Application>Microsoft Office PowerPoint</Application>
  <PresentationFormat>Widescreen</PresentationFormat>
  <Paragraphs>31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KaiTi</vt:lpstr>
      <vt:lpstr>SimSun</vt:lpstr>
      <vt:lpstr>Arial</vt:lpstr>
      <vt:lpstr>Calibri</vt:lpstr>
      <vt:lpstr>Calibri Light</vt:lpstr>
      <vt:lpstr>Office 2013 - 2022 Theme</vt:lpstr>
      <vt:lpstr>恳求神的帮助</vt:lpstr>
      <vt:lpstr>诗篇的忏悔诗</vt:lpstr>
      <vt:lpstr>PowerPoint Presentation</vt:lpstr>
      <vt:lpstr>大卫的困境</vt:lpstr>
      <vt:lpstr>PowerPoint Presentation</vt:lpstr>
      <vt:lpstr>PowerPoint Presentation</vt:lpstr>
      <vt:lpstr>PowerPoint Presentation</vt:lpstr>
      <vt:lpstr>疾病导致大卫肉体疼痛</vt:lpstr>
      <vt:lpstr>PowerPoint Presentation</vt:lpstr>
      <vt:lpstr>PowerPoint Presentation</vt:lpstr>
      <vt:lpstr>孤单</vt:lpstr>
      <vt:lpstr>PowerPoint Presentation</vt:lpstr>
      <vt:lpstr>敌人凶猛陷害</vt:lpstr>
      <vt:lpstr>PowerPoint Presentation</vt:lpstr>
      <vt:lpstr>PowerPoint Presentation</vt:lpstr>
      <vt:lpstr>大卫的恳求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恳求神的帮助</dc:title>
  <dc:creator>Grace Ng</dc:creator>
  <cp:lastModifiedBy>Thian Lim</cp:lastModifiedBy>
  <cp:revision>11</cp:revision>
  <dcterms:created xsi:type="dcterms:W3CDTF">2018-02-24T08:03:53Z</dcterms:created>
  <dcterms:modified xsi:type="dcterms:W3CDTF">2024-02-13T18:20:15Z</dcterms:modified>
</cp:coreProperties>
</file>