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7">
  <p:sldMasterIdLst>
    <p:sldMasterId id="2147483696" r:id="rId1"/>
    <p:sldMasterId id="2147483708" r:id="rId2"/>
    <p:sldMasterId id="2147483720" r:id="rId3"/>
  </p:sldMasterIdLst>
  <p:notesMasterIdLst>
    <p:notesMasterId r:id="rId33"/>
  </p:notesMasterIdLst>
  <p:sldIdLst>
    <p:sldId id="325" r:id="rId4"/>
    <p:sldId id="350" r:id="rId5"/>
    <p:sldId id="351" r:id="rId6"/>
    <p:sldId id="352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47" r:id="rId16"/>
    <p:sldId id="353" r:id="rId17"/>
    <p:sldId id="363" r:id="rId18"/>
    <p:sldId id="364" r:id="rId19"/>
    <p:sldId id="365" r:id="rId20"/>
    <p:sldId id="333" r:id="rId21"/>
    <p:sldId id="366" r:id="rId22"/>
    <p:sldId id="367" r:id="rId23"/>
    <p:sldId id="330" r:id="rId24"/>
    <p:sldId id="339" r:id="rId25"/>
    <p:sldId id="368" r:id="rId26"/>
    <p:sldId id="345" r:id="rId27"/>
    <p:sldId id="369" r:id="rId28"/>
    <p:sldId id="344" r:id="rId29"/>
    <p:sldId id="370" r:id="rId30"/>
    <p:sldId id="371" r:id="rId31"/>
    <p:sldId id="3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CC6600"/>
    <a:srgbClr val="11111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6D856-E59F-4989-9A59-2AD9551B3A37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DC154-FD41-4DF9-BE47-1539D1895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143000"/>
            <a:ext cx="7467600" cy="1470025"/>
          </a:xfrm>
        </p:spPr>
        <p:txBody>
          <a:bodyPr anchor="b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048000"/>
            <a:ext cx="6400800" cy="17526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600200"/>
            <a:ext cx="3543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74638"/>
            <a:ext cx="7315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239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7800" y="6245225"/>
            <a:ext cx="1905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83816AEA-9382-46A7-9D41-4FF009B6B3EB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3827E08E-9455-4F35-A2CF-5D7863DD5C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ip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14A54-4385-4F1A-AD15-73C07E842921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D6419-ECA6-4817-ADCA-3BE488BA1D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3C82D-55FA-4EA5-856F-096514DFB6E9}" type="datetimeFigureOut">
              <a:rPr lang="en-US" smtClean="0"/>
              <a:pPr/>
              <a:t>11/7/2015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8C7BD-F291-4485-A3A8-56B5890C29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315200" cy="1066800"/>
          </a:xfrm>
        </p:spPr>
        <p:txBody>
          <a:bodyPr/>
          <a:lstStyle/>
          <a:p>
            <a:r>
              <a:rPr lang="en-US" altLang="zh-CN" sz="5400" dirty="0" smtClean="0"/>
              <a:t/>
            </a:r>
            <a:br>
              <a:rPr lang="en-US" altLang="zh-CN" sz="5400" dirty="0" smtClean="0"/>
            </a:br>
            <a:r>
              <a:rPr lang="zh-CN" altLang="en-US" sz="5400" dirty="0" smtClean="0"/>
              <a:t>    </a:t>
            </a:r>
            <a:r>
              <a:rPr lang="zh-CN" altLang="en-US" sz="6000" dirty="0" smtClean="0"/>
              <a:t>归家的喜乐   </a:t>
            </a:r>
            <a:r>
              <a:rPr lang="zh-CN" altLang="en-US" sz="4800" dirty="0" smtClean="0"/>
              <a:t>诗</a:t>
            </a:r>
            <a:r>
              <a:rPr lang="zh-CN" altLang="en-US" sz="4800" dirty="0" smtClean="0"/>
              <a:t>篇</a:t>
            </a:r>
            <a:r>
              <a:rPr lang="en-US" altLang="zh-CN" sz="4800" dirty="0" smtClean="0"/>
              <a:t>96</a:t>
            </a:r>
            <a:r>
              <a:rPr lang="zh-CN" altLang="en-US" sz="4800" dirty="0" smtClean="0"/>
              <a:t> </a:t>
            </a:r>
            <a:endParaRPr lang="en-US" sz="4800" dirty="0"/>
          </a:p>
        </p:txBody>
      </p:sp>
      <p:pic>
        <p:nvPicPr>
          <p:cNvPr id="4" name="Content Placeholder 3" descr="Psalm96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752600"/>
            <a:ext cx="7848600" cy="4724400"/>
          </a:xfrm>
        </p:spPr>
      </p:pic>
    </p:spTree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7315200" cy="5105400"/>
          </a:xfrm>
        </p:spPr>
        <p:txBody>
          <a:bodyPr/>
          <a:lstStyle/>
          <a:p>
            <a:r>
              <a:rPr lang="en-US" altLang="zh-TW" b="1" baseline="30000" dirty="0" smtClean="0"/>
              <a:t>9 </a:t>
            </a:r>
            <a:r>
              <a:rPr lang="zh-TW" altLang="en-US" dirty="0" smtClean="0"/>
              <a:t>當 以 聖 潔 的 </a:t>
            </a:r>
            <a:r>
              <a:rPr lang="zh-TW" altLang="en-US" dirty="0" smtClean="0"/>
              <a:t>妝 </a:t>
            </a:r>
            <a:r>
              <a:rPr lang="zh-TW" altLang="en-US" dirty="0" smtClean="0"/>
              <a:t>飾 敬 拜 耶 和 華 ； 全 地 要 在 他 面 前 戰 抖 </a:t>
            </a:r>
            <a:r>
              <a:rPr lang="zh-TW" altLang="en-US" dirty="0" smtClean="0"/>
              <a:t>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b="1" baseline="30000" dirty="0" smtClean="0"/>
              <a:t>10 </a:t>
            </a:r>
            <a:r>
              <a:rPr lang="zh-TW" altLang="en-US" dirty="0" smtClean="0"/>
              <a:t>人 在 列 邦 中 要 說 ： 耶 和 華 作 王 ！ 世 界 就 堅 定 ， 不 得 動 搖 ； 他 要 按 公 正 審 判 眾 民 。</a:t>
            </a:r>
            <a:br>
              <a:rPr lang="zh-TW" altLang="en-US" dirty="0" smtClean="0"/>
            </a:b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315200" cy="5410200"/>
          </a:xfrm>
        </p:spPr>
        <p:txBody>
          <a:bodyPr/>
          <a:lstStyle/>
          <a:p>
            <a:r>
              <a:rPr lang="en-US" altLang="zh-TW" b="1" baseline="30000" dirty="0" smtClean="0"/>
              <a:t>11 </a:t>
            </a:r>
            <a:r>
              <a:rPr lang="zh-TW" altLang="en-US" dirty="0" smtClean="0"/>
              <a:t>願 天 歡 喜 ， 願 地 快 樂 ！ 願 海 和 其 中 所 充 滿 的 澎 湃 </a:t>
            </a:r>
            <a:r>
              <a:rPr lang="zh-TW" altLang="en-US" dirty="0" smtClean="0"/>
              <a:t>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b="1" baseline="30000" dirty="0" smtClean="0"/>
              <a:t>12 </a:t>
            </a:r>
            <a:r>
              <a:rPr lang="zh-TW" altLang="en-US" dirty="0" smtClean="0"/>
              <a:t>願 田 和 其 中 所 有 的 都 歡 樂 ！ 那 時 ， 林 中 的 樹 木 都 要 在 耶 和 華 面 前 歡 呼 。</a:t>
            </a:r>
            <a:br>
              <a:rPr lang="zh-TW" altLang="en-US" dirty="0" smtClean="0"/>
            </a:b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821362"/>
          </a:xfrm>
        </p:spPr>
        <p:txBody>
          <a:bodyPr/>
          <a:lstStyle/>
          <a:p>
            <a:r>
              <a:rPr lang="en-US" altLang="zh-TW" b="1" baseline="30000" dirty="0" smtClean="0"/>
              <a:t>13 </a:t>
            </a:r>
            <a:r>
              <a:rPr lang="zh-TW" altLang="en-US" sz="6000" dirty="0" smtClean="0"/>
              <a:t>因 為 他 來 了 ， 他 來 要 審 判 全 地 。 他 要 按 公 義 審 判 世 界 ， 按 他 的 信 實 審 判 萬 民 。</a:t>
            </a:r>
            <a:endParaRPr lang="en-US" sz="6000" dirty="0"/>
          </a:p>
        </p:txBody>
      </p:sp>
    </p:spTree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315200" cy="1143000"/>
          </a:xfrm>
        </p:spPr>
        <p:txBody>
          <a:bodyPr/>
          <a:lstStyle/>
          <a:p>
            <a:r>
              <a:rPr lang="zh-CN" altLang="en-US" dirty="0" smtClean="0"/>
              <a:t>   </a:t>
            </a:r>
            <a:r>
              <a:rPr lang="zh-CN" altLang="en-US" sz="7200" dirty="0" smtClean="0"/>
              <a:t>背景  </a:t>
            </a:r>
            <a:r>
              <a:rPr lang="zh-CN" altLang="en-US" sz="5400" dirty="0" smtClean="0"/>
              <a:t>历上</a:t>
            </a:r>
            <a:r>
              <a:rPr lang="en-US" altLang="zh-CN" sz="5400" dirty="0" smtClean="0"/>
              <a:t>16</a:t>
            </a:r>
            <a:r>
              <a:rPr lang="zh-CN" altLang="en-US" sz="5400" dirty="0" smtClean="0"/>
              <a:t>：</a:t>
            </a:r>
            <a:r>
              <a:rPr lang="en-US" altLang="zh-CN" sz="5400" dirty="0" smtClean="0"/>
              <a:t>7-36</a:t>
            </a:r>
            <a:endParaRPr lang="en-US" sz="5400" dirty="0"/>
          </a:p>
        </p:txBody>
      </p:sp>
      <p:pic>
        <p:nvPicPr>
          <p:cNvPr id="9" name="Content Placeholder 8" descr="Ark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3543300" cy="4419600"/>
          </a:xfrm>
        </p:spPr>
      </p:pic>
      <p:pic>
        <p:nvPicPr>
          <p:cNvPr id="10" name="Content Placeholder 9" descr="ark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05400" y="1524000"/>
            <a:ext cx="3543300" cy="4648200"/>
          </a:xfrm>
        </p:spPr>
      </p:pic>
    </p:spTree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重建圣殿 （公元前</a:t>
            </a:r>
            <a:r>
              <a:rPr lang="en-US" altLang="zh-CN" dirty="0" smtClean="0"/>
              <a:t>516</a:t>
            </a:r>
            <a:r>
              <a:rPr lang="zh-CN" altLang="en-US" dirty="0" smtClean="0"/>
              <a:t>）</a:t>
            </a:r>
            <a:endParaRPr lang="en-US" dirty="0"/>
          </a:p>
        </p:txBody>
      </p:sp>
      <p:pic>
        <p:nvPicPr>
          <p:cNvPr id="4" name="Content Placeholder 3" descr="gold te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9126" y="1600200"/>
            <a:ext cx="6336348" cy="4525963"/>
          </a:xfrm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762000"/>
            <a:ext cx="7315200" cy="4419600"/>
          </a:xfrm>
        </p:spPr>
        <p:txBody>
          <a:bodyPr/>
          <a:lstStyle/>
          <a:p>
            <a:pPr lvl="0"/>
            <a:r>
              <a:rPr lang="zh-CN" altLang="en-US" sz="6600" dirty="0" smtClean="0"/>
              <a:t>一。藉着上帝的</a:t>
            </a:r>
            <a:r>
              <a:rPr lang="zh-CN" altLang="en-US" sz="6600" dirty="0" smtClean="0"/>
              <a:t>救</a:t>
            </a:r>
            <a:r>
              <a:rPr lang="zh-CN" altLang="en-US" sz="6600" dirty="0" smtClean="0"/>
              <a:t>恩神的子民得</a:t>
            </a:r>
            <a:r>
              <a:rPr lang="zh-CN" altLang="en-US" sz="6600" dirty="0" smtClean="0"/>
              <a:t>已归家</a:t>
            </a:r>
            <a:r>
              <a:rPr lang="zh-CN" altLang="en-US" sz="6600" dirty="0" smtClean="0"/>
              <a:t>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        （诗</a:t>
            </a:r>
            <a:r>
              <a:rPr lang="en-US" dirty="0" smtClean="0"/>
              <a:t>96</a:t>
            </a:r>
            <a:r>
              <a:rPr lang="zh-CN" altLang="en-US" dirty="0" smtClean="0"/>
              <a:t>：</a:t>
            </a:r>
            <a:r>
              <a:rPr lang="en-US" dirty="0" smtClean="0"/>
              <a:t>1-5</a:t>
            </a:r>
            <a:r>
              <a:rPr lang="zh-CN" altLang="en-US" dirty="0" smtClean="0"/>
              <a:t>）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以色列人出埃及</a:t>
            </a:r>
            <a:endParaRPr lang="en-US" dirty="0"/>
          </a:p>
        </p:txBody>
      </p:sp>
      <p:pic>
        <p:nvPicPr>
          <p:cNvPr id="4" name="Content Placeholder 3" descr="red-sea-crossing_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6096000" cy="4114800"/>
          </a:xfrm>
        </p:spPr>
      </p:pic>
    </p:spTree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以色列人二次回归   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</a:t>
            </a:r>
            <a:r>
              <a:rPr lang="zh-CN" altLang="en-US" dirty="0" smtClean="0"/>
              <a:t>            </a:t>
            </a:r>
            <a:r>
              <a:rPr lang="zh-CN" altLang="en-US" sz="3200" dirty="0" smtClean="0"/>
              <a:t>公元前</a:t>
            </a:r>
            <a:r>
              <a:rPr lang="en-US" altLang="zh-CN" sz="3200" dirty="0" smtClean="0"/>
              <a:t>586-587</a:t>
            </a:r>
            <a:endParaRPr lang="en-US" sz="3200" dirty="0"/>
          </a:p>
        </p:txBody>
      </p:sp>
      <p:pic>
        <p:nvPicPr>
          <p:cNvPr id="4" name="Content Placeholder 3" descr="EZ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905000"/>
            <a:ext cx="7467600" cy="4261757"/>
          </a:xfrm>
        </p:spPr>
      </p:pic>
    </p:spTree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巴比伦河畔  </a:t>
            </a:r>
            <a:r>
              <a:rPr lang="en-US" altLang="zh-CN" dirty="0" smtClean="0"/>
              <a:t>--</a:t>
            </a:r>
            <a:r>
              <a:rPr lang="zh-CN" altLang="en-US" dirty="0" smtClean="0"/>
              <a:t> 诗篇</a:t>
            </a:r>
            <a:r>
              <a:rPr lang="en-US" altLang="zh-CN" dirty="0" smtClean="0"/>
              <a:t>137</a:t>
            </a:r>
            <a:endParaRPr lang="en-US" dirty="0"/>
          </a:p>
        </p:txBody>
      </p:sp>
      <p:pic>
        <p:nvPicPr>
          <p:cNvPr id="6" name="Content Placeholder 5" descr="by the river of babyl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981200"/>
            <a:ext cx="6657975" cy="4038600"/>
          </a:xfrm>
        </p:spPr>
      </p:pic>
    </p:spTree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二。 归家意味着与上帝和好</a:t>
            </a:r>
            <a:endParaRPr lang="en-US" dirty="0"/>
          </a:p>
        </p:txBody>
      </p:sp>
      <p:pic>
        <p:nvPicPr>
          <p:cNvPr id="4" name="Content Placeholder 3" descr="reconcilation with Go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371600"/>
            <a:ext cx="7162800" cy="4876800"/>
          </a:xfrm>
        </p:spPr>
      </p:pic>
    </p:spTree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04800"/>
            <a:ext cx="6858000" cy="1143000"/>
          </a:xfrm>
        </p:spPr>
        <p:txBody>
          <a:bodyPr/>
          <a:lstStyle/>
          <a:p>
            <a:r>
              <a:rPr lang="zh-CN" altLang="en-US" dirty="0" smtClean="0"/>
              <a:t>        </a:t>
            </a:r>
            <a:r>
              <a:rPr lang="zh-CN" altLang="en-US" sz="7200" dirty="0" smtClean="0"/>
              <a:t>归家的渴望</a:t>
            </a:r>
            <a:endParaRPr lang="en-US" sz="7200" dirty="0"/>
          </a:p>
        </p:txBody>
      </p:sp>
      <p:pic>
        <p:nvPicPr>
          <p:cNvPr id="4" name="Content Placeholder 3" descr="ducking going 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600200"/>
            <a:ext cx="7086600" cy="4953000"/>
          </a:xfrm>
        </p:spPr>
      </p:pic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200" cy="5410200"/>
          </a:xfrm>
        </p:spPr>
        <p:txBody>
          <a:bodyPr/>
          <a:lstStyle/>
          <a:p>
            <a:r>
              <a:rPr lang="zh-CN" altLang="en-US" dirty="0" smtClean="0"/>
              <a:t>进</a:t>
            </a:r>
            <a:r>
              <a:rPr lang="zh-CN" altLang="en-US" dirty="0" smtClean="0"/>
              <a:t>入神的殿意味着：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1</a:t>
            </a:r>
            <a:r>
              <a:rPr lang="zh-CN" altLang="en-US" dirty="0" smtClean="0"/>
              <a:t>。与上帝合好。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2</a:t>
            </a:r>
            <a:r>
              <a:rPr lang="zh-CN" altLang="en-US" dirty="0" smtClean="0"/>
              <a:t>。所有的神的子民在神家里的合一。 </a:t>
            </a: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</a:t>
            </a:r>
            <a:r>
              <a:rPr lang="zh-CN" altLang="en-US" dirty="0" smtClean="0"/>
              <a:t>在上帝的殿里 赞</a:t>
            </a:r>
            <a:r>
              <a:rPr lang="zh-CN" altLang="en-US" dirty="0" smtClean="0"/>
              <a:t>美上帝的大能与 华美</a:t>
            </a:r>
            <a:endParaRPr lang="en-US" dirty="0"/>
          </a:p>
        </p:txBody>
      </p:sp>
      <p:pic>
        <p:nvPicPr>
          <p:cNvPr id="4" name="Content Placeholder 3" descr="gold te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9126" y="1600200"/>
            <a:ext cx="6336348" cy="4525963"/>
          </a:xfrm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</a:t>
            </a:r>
            <a:r>
              <a:rPr lang="zh-CN" altLang="en-US" dirty="0" smtClean="0"/>
              <a:t>    </a:t>
            </a:r>
            <a:r>
              <a:rPr lang="zh-CN" altLang="en-US" dirty="0" smtClean="0"/>
              <a:t>将荣耀能力归给主！</a:t>
            </a:r>
            <a:endParaRPr lang="en-US" dirty="0"/>
          </a:p>
        </p:txBody>
      </p:sp>
      <p:pic>
        <p:nvPicPr>
          <p:cNvPr id="4" name="Content Placeholder 3" descr="Holy%20Place%20Herodian%20Temp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776942"/>
            <a:ext cx="7239000" cy="4172479"/>
          </a:xfrm>
        </p:spPr>
      </p:pic>
    </p:spTree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教会就是我们的家</a:t>
            </a:r>
            <a:endParaRPr lang="en-US" dirty="0"/>
          </a:p>
        </p:txBody>
      </p:sp>
      <p:pic>
        <p:nvPicPr>
          <p:cNvPr id="4" name="Content Placeholder 3" descr="unity of the chur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6477000" cy="4724400"/>
          </a:xfrm>
        </p:spPr>
      </p:pic>
    </p:spTree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主耶稣是好牧人（约</a:t>
            </a:r>
            <a:r>
              <a:rPr lang="en-US" altLang="zh-CN" dirty="0" smtClean="0"/>
              <a:t>10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14</a:t>
            </a:r>
            <a:r>
              <a:rPr lang="zh-CN" altLang="en-US" dirty="0" smtClean="0"/>
              <a:t>）</a:t>
            </a:r>
            <a:endParaRPr lang="en-US" dirty="0"/>
          </a:p>
        </p:txBody>
      </p:sp>
      <p:pic>
        <p:nvPicPr>
          <p:cNvPr id="6" name="Content Placeholder 5" descr="jesus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447800"/>
            <a:ext cx="5334000" cy="5105400"/>
          </a:xfrm>
        </p:spPr>
      </p:pic>
    </p:spTree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935162"/>
          </a:xfrm>
        </p:spPr>
        <p:txBody>
          <a:bodyPr/>
          <a:lstStyle/>
          <a:p>
            <a:r>
              <a:rPr lang="zh-CN" altLang="en-US" dirty="0" smtClean="0"/>
              <a:t>三。因我们与上帝的合好，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        愿天欢喜，愿地快乐。 </a:t>
            </a:r>
            <a:endParaRPr lang="en-US" dirty="0"/>
          </a:p>
        </p:txBody>
      </p:sp>
      <p:pic>
        <p:nvPicPr>
          <p:cNvPr id="8" name="Content Placeholder 7" descr="worship in spirit and tru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2133600"/>
            <a:ext cx="7086600" cy="4343399"/>
          </a:xfrm>
        </p:spPr>
      </p:pic>
    </p:spTree>
  </p:cSld>
  <p:clrMapOvr>
    <a:masterClrMapping/>
  </p:clrMapOvr>
  <p:transition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990600"/>
            <a:ext cx="7315200" cy="5029200"/>
          </a:xfrm>
        </p:spPr>
        <p:txBody>
          <a:bodyPr/>
          <a:lstStyle/>
          <a:p>
            <a:pPr lvl="0"/>
            <a:r>
              <a:rPr lang="en-US" altLang="zh-CN" dirty="0" smtClean="0"/>
              <a:t>1</a:t>
            </a:r>
            <a:r>
              <a:rPr lang="zh-CN" altLang="en-US" dirty="0" smtClean="0"/>
              <a:t>。 </a:t>
            </a:r>
            <a:r>
              <a:rPr lang="zh-CN" altLang="en-US" dirty="0" smtClean="0"/>
              <a:t>主</a:t>
            </a:r>
            <a:r>
              <a:rPr lang="zh-CN" altLang="en-US" dirty="0" smtClean="0"/>
              <a:t>做全地的王 </a:t>
            </a:r>
            <a:r>
              <a:rPr lang="zh-CN" altLang="en-US" dirty="0" smtClean="0"/>
              <a:t>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</a:t>
            </a:r>
            <a:r>
              <a:rPr lang="zh-CN" altLang="en-US" dirty="0" smtClean="0"/>
              <a:t>。天</a:t>
            </a:r>
            <a:r>
              <a:rPr lang="zh-CN" altLang="en-US" dirty="0" smtClean="0"/>
              <a:t>地以及一切受造的都赞美上帝。 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dirty="0" smtClean="0"/>
              <a:t>3</a:t>
            </a:r>
            <a:r>
              <a:rPr lang="zh-CN" altLang="en-US" dirty="0" smtClean="0"/>
              <a:t>。公义的主必再来，他</a:t>
            </a:r>
            <a:r>
              <a:rPr lang="zh-CN" altLang="en-US" dirty="0" smtClean="0"/>
              <a:t>要按他的信实审判万</a:t>
            </a:r>
            <a:r>
              <a:rPr lang="zh-CN" altLang="en-US" dirty="0" smtClean="0"/>
              <a:t>民。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85800"/>
            <a:ext cx="7315200" cy="5105400"/>
          </a:xfrm>
        </p:spPr>
        <p:txBody>
          <a:bodyPr/>
          <a:lstStyle/>
          <a:p>
            <a:r>
              <a:rPr lang="zh-CN" altLang="en-US" dirty="0" smtClean="0"/>
              <a:t>总结： </a:t>
            </a:r>
            <a:r>
              <a:rPr lang="en-US" altLang="zh-CN" dirty="0" smtClean="0"/>
              <a:t>1</a:t>
            </a:r>
            <a:r>
              <a:rPr lang="zh-CN" altLang="en-US" dirty="0" smtClean="0"/>
              <a:t>。我们能来到教会里都是因着主的救恩，每个人都是他重价的宝血买来的。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“</a:t>
            </a:r>
            <a:r>
              <a:rPr lang="zh-CN" altLang="en-US" dirty="0" smtClean="0"/>
              <a:t> 我们要彼此相爱。”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这</a:t>
            </a:r>
            <a:r>
              <a:rPr lang="zh-CN" altLang="en-US" dirty="0" smtClean="0"/>
              <a:t>是他在基督里给我们的命令（约翰一书</a:t>
            </a:r>
            <a:r>
              <a:rPr lang="en-US" altLang="zh-CN" dirty="0" smtClean="0"/>
              <a:t>3</a:t>
            </a:r>
            <a:r>
              <a:rPr lang="zh-CN" altLang="en-US" dirty="0" smtClean="0"/>
              <a:t>：</a:t>
            </a:r>
            <a:r>
              <a:rPr lang="en-US" altLang="zh-CN" dirty="0" smtClean="0"/>
              <a:t>11</a:t>
            </a:r>
            <a:r>
              <a:rPr lang="zh-CN" altLang="en-US" dirty="0" smtClean="0"/>
              <a:t>）。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sz="3200" dirty="0" smtClean="0"/>
              <a:t/>
            </a:r>
            <a:br>
              <a:rPr lang="en-US" altLang="zh-CN" sz="3200" dirty="0" smtClean="0"/>
            </a:br>
            <a:endParaRPr lang="en-US" sz="3200" dirty="0"/>
          </a:p>
        </p:txBody>
      </p:sp>
    </p:spTree>
  </p:cSld>
  <p:clrMapOvr>
    <a:masterClrMapping/>
  </p:clrMapOvr>
  <p:transition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5821362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。 </a:t>
            </a:r>
            <a:r>
              <a:rPr lang="zh-CN" altLang="en-US" sz="6000" dirty="0" smtClean="0"/>
              <a:t>我</a:t>
            </a:r>
            <a:r>
              <a:rPr lang="zh-CN" altLang="en-US" sz="6000" dirty="0" smtClean="0"/>
              <a:t>们要听上帝的话语， 做上帝喜悦的事情就是要抢救失丧的灵魂</a:t>
            </a:r>
            <a:r>
              <a:rPr lang="zh-CN" altLang="en-US" sz="6000" dirty="0" smtClean="0"/>
              <a:t>。（诗篇</a:t>
            </a:r>
            <a:r>
              <a:rPr lang="en-US" altLang="zh-CN" sz="6000" dirty="0" smtClean="0"/>
              <a:t>96</a:t>
            </a:r>
            <a:r>
              <a:rPr lang="zh-CN" altLang="en-US" sz="6000" dirty="0" smtClean="0"/>
              <a:t>：</a:t>
            </a:r>
            <a:r>
              <a:rPr lang="en-US" altLang="zh-CN" sz="6000" dirty="0" smtClean="0"/>
              <a:t>3</a:t>
            </a:r>
            <a:r>
              <a:rPr lang="zh-CN" altLang="en-US" sz="6000" dirty="0" smtClean="0"/>
              <a:t>）</a:t>
            </a:r>
            <a:endParaRPr lang="en-US" sz="6000" dirty="0"/>
          </a:p>
        </p:txBody>
      </p:sp>
    </p:spTree>
  </p:cSld>
  <p:clrMapOvr>
    <a:masterClrMapping/>
  </p:clrMapOvr>
  <p:transition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8001000" cy="5791200"/>
          </a:xfrm>
        </p:spPr>
        <p:txBody>
          <a:bodyPr/>
          <a:lstStyle/>
          <a:p>
            <a:r>
              <a:rPr lang="en-US" altLang="zh-TW" b="1" baseline="30000" dirty="0" smtClean="0"/>
              <a:t>3 </a:t>
            </a:r>
            <a:r>
              <a:rPr lang="zh-TW" altLang="en-US" sz="6600" dirty="0" smtClean="0"/>
              <a:t>在 列 邦 中 述 說 他 的 榮 耀 </a:t>
            </a:r>
            <a:r>
              <a:rPr lang="zh-TW" altLang="en-US" sz="6600" dirty="0" smtClean="0"/>
              <a:t>！</a:t>
            </a:r>
            <a:r>
              <a:rPr lang="en-US" altLang="zh-TW" sz="6600" dirty="0" smtClean="0"/>
              <a:t/>
            </a:r>
            <a:br>
              <a:rPr lang="en-US" altLang="zh-TW" sz="6600" dirty="0" smtClean="0"/>
            </a:br>
            <a:r>
              <a:rPr lang="zh-TW" altLang="en-US" sz="6600" dirty="0" smtClean="0"/>
              <a:t> </a:t>
            </a:r>
            <a:r>
              <a:rPr lang="zh-TW" altLang="en-US" sz="6600" dirty="0" smtClean="0"/>
              <a:t>在 萬 民 中 述 說 他 的 奇 事 ！</a:t>
            </a:r>
            <a:endParaRPr lang="en-US" sz="6600" dirty="0"/>
          </a:p>
        </p:txBody>
      </p:sp>
    </p:spTree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        </a:t>
            </a:r>
            <a:r>
              <a:rPr lang="zh-CN" altLang="en-US" sz="6000" dirty="0" smtClean="0"/>
              <a:t>归心似箭</a:t>
            </a:r>
            <a:endParaRPr lang="en-US" sz="6000" dirty="0"/>
          </a:p>
        </p:txBody>
      </p:sp>
      <p:pic>
        <p:nvPicPr>
          <p:cNvPr id="4" name="Content Placeholder 3" descr="driving 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1447800"/>
            <a:ext cx="7467599" cy="4876800"/>
          </a:xfrm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15200" cy="1782762"/>
          </a:xfrm>
        </p:spPr>
        <p:txBody>
          <a:bodyPr/>
          <a:lstStyle/>
          <a:p>
            <a:r>
              <a:rPr lang="zh-CN" altLang="en-US" dirty="0" smtClean="0"/>
              <a:t>                    </a:t>
            </a:r>
            <a:r>
              <a:rPr lang="zh-CN" altLang="en-US" sz="9600" dirty="0" smtClean="0"/>
              <a:t>家</a:t>
            </a:r>
            <a:endParaRPr lang="en-US" sz="9600" dirty="0"/>
          </a:p>
        </p:txBody>
      </p:sp>
      <p:pic>
        <p:nvPicPr>
          <p:cNvPr id="4" name="Content Placeholder 3" descr="going home sig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905000"/>
            <a:ext cx="7239000" cy="4038600"/>
          </a:xfrm>
        </p:spPr>
      </p:pic>
    </p:spTree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      </a:t>
            </a:r>
            <a:r>
              <a:rPr lang="zh-CN" altLang="en-US" sz="7200" dirty="0" smtClean="0"/>
              <a:t>归</a:t>
            </a:r>
            <a:r>
              <a:rPr lang="zh-CN" altLang="en-US" sz="7200" dirty="0" smtClean="0"/>
              <a:t>家的喜乐</a:t>
            </a:r>
            <a:r>
              <a:rPr lang="zh-CN" altLang="en-US" dirty="0" smtClean="0"/>
              <a:t>   </a:t>
            </a:r>
            <a:r>
              <a:rPr lang="zh-CN" altLang="en-US" sz="3600" dirty="0" smtClean="0"/>
              <a:t>诗篇</a:t>
            </a:r>
            <a:r>
              <a:rPr lang="en-US" altLang="zh-CN" sz="3600" dirty="0" smtClean="0"/>
              <a:t>96</a:t>
            </a:r>
            <a:endParaRPr lang="en-US" dirty="0"/>
          </a:p>
        </p:txBody>
      </p:sp>
      <p:pic>
        <p:nvPicPr>
          <p:cNvPr id="4" name="Content Placeholder 3" descr="Psalm96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2827" y="1600200"/>
            <a:ext cx="6788945" cy="4525963"/>
          </a:xfrm>
        </p:spPr>
      </p:pic>
    </p:spTree>
  </p:cSld>
  <p:clrMapOvr>
    <a:masterClrMapping/>
  </p:clrMapOvr>
  <p:transition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200" cy="5943600"/>
          </a:xfrm>
        </p:spPr>
        <p:txBody>
          <a:bodyPr/>
          <a:lstStyle/>
          <a:p>
            <a:r>
              <a:rPr lang="en-US" altLang="zh-CN" sz="5400" dirty="0" smtClean="0"/>
              <a:t>1</a:t>
            </a:r>
            <a:r>
              <a:rPr lang="zh-CN" altLang="en-US" sz="5400" dirty="0" smtClean="0"/>
              <a:t>。</a:t>
            </a:r>
            <a:r>
              <a:rPr lang="zh-TW" altLang="en-US" sz="5400" dirty="0" smtClean="0"/>
              <a:t>你 </a:t>
            </a:r>
            <a:r>
              <a:rPr lang="zh-TW" altLang="en-US" sz="5400" dirty="0" smtClean="0"/>
              <a:t>們 要 向 耶 和 華 唱 新 歌 ！ 全 地 都 要 向 耶 和 華 歌 唱 </a:t>
            </a:r>
            <a:r>
              <a:rPr lang="zh-TW" altLang="en-US" sz="5400" dirty="0" smtClean="0"/>
              <a:t>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sz="5400" b="1" baseline="30000" dirty="0" smtClean="0"/>
              <a:t>2 </a:t>
            </a:r>
            <a:r>
              <a:rPr lang="zh-TW" altLang="en-US" sz="5400" dirty="0" smtClean="0"/>
              <a:t>要 向 耶 和 華 歌 唱 ， 稱 頌 他 的 名 ！ 天 天 傳 揚 他 的 救 恩 ！</a:t>
            </a:r>
            <a:br>
              <a:rPr lang="zh-TW" altLang="en-US" sz="5400" dirty="0" smtClean="0"/>
            </a:br>
            <a:endParaRPr lang="en-US" sz="5400" dirty="0"/>
          </a:p>
        </p:txBody>
      </p:sp>
    </p:spTree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200" cy="5486400"/>
          </a:xfrm>
        </p:spPr>
        <p:txBody>
          <a:bodyPr/>
          <a:lstStyle/>
          <a:p>
            <a:r>
              <a:rPr lang="en-US" altLang="zh-TW" sz="4800" b="1" baseline="30000" dirty="0" smtClean="0"/>
              <a:t>3 </a:t>
            </a:r>
            <a:r>
              <a:rPr lang="zh-TW" altLang="en-US" sz="4800" dirty="0" smtClean="0"/>
              <a:t>在 列 邦 中 述 說 他 的 榮 耀 ！ 在 萬 民 中 述 說 他 的 奇 事 ！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zh-TW" altLang="en-US" sz="4800" dirty="0" smtClean="0"/>
              <a:t/>
            </a:r>
            <a:br>
              <a:rPr lang="zh-TW" altLang="en-US" sz="4800" dirty="0" smtClean="0"/>
            </a:br>
            <a:r>
              <a:rPr lang="en-US" altLang="zh-TW" sz="4800" b="1" baseline="30000" dirty="0" smtClean="0"/>
              <a:t>4 </a:t>
            </a:r>
            <a:r>
              <a:rPr lang="zh-TW" altLang="en-US" sz="4800" dirty="0" smtClean="0"/>
              <a:t>因 耶 和 華 為 大 ， 當 受 極 大 的 讚 美 ； 他 在 萬 神 之 上 ， 當 受 敬 畏 。</a:t>
            </a:r>
            <a:br>
              <a:rPr lang="zh-TW" altLang="en-US" sz="4800" dirty="0" smtClean="0"/>
            </a:br>
            <a:endParaRPr lang="en-US" sz="4800" dirty="0"/>
          </a:p>
        </p:txBody>
      </p:sp>
    </p:spTree>
  </p:cSld>
  <p:clrMapOvr>
    <a:masterClrMapping/>
  </p:clrMapOvr>
  <p:transition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7315200" cy="5029200"/>
          </a:xfrm>
        </p:spPr>
        <p:txBody>
          <a:bodyPr/>
          <a:lstStyle/>
          <a:p>
            <a:r>
              <a:rPr lang="en-US" altLang="zh-TW" b="1" baseline="30000" dirty="0" smtClean="0"/>
              <a:t>5</a:t>
            </a:r>
            <a:r>
              <a:rPr lang="en-US" altLang="zh-TW" sz="5400" b="1" baseline="30000" dirty="0" smtClean="0"/>
              <a:t> </a:t>
            </a:r>
            <a:r>
              <a:rPr lang="zh-TW" altLang="en-US" sz="5400" dirty="0" smtClean="0"/>
              <a:t>外 邦 的 神 都 屬 虛 無 ； 惟 獨 耶 和 華 創 造 諸 天 。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en-US" altLang="zh-TW" sz="5400" b="1" baseline="30000" dirty="0" smtClean="0"/>
              <a:t>6 </a:t>
            </a:r>
            <a:r>
              <a:rPr lang="zh-TW" altLang="en-US" sz="5400" dirty="0" smtClean="0"/>
              <a:t>有 尊 榮 和 威 嚴 在 他 面 前 ； 有 能 力 與 華 美 在 他 聖 所 。</a:t>
            </a:r>
            <a:endParaRPr lang="en-US" sz="5400" dirty="0"/>
          </a:p>
        </p:txBody>
      </p:sp>
    </p:spTree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7315200" cy="5334000"/>
          </a:xfrm>
        </p:spPr>
        <p:txBody>
          <a:bodyPr/>
          <a:lstStyle/>
          <a:p>
            <a:r>
              <a:rPr lang="en-US" altLang="zh-TW" b="1" baseline="30000" dirty="0" smtClean="0"/>
              <a:t>7 </a:t>
            </a:r>
            <a:r>
              <a:rPr lang="zh-TW" altLang="en-US" dirty="0" smtClean="0"/>
              <a:t>民 中 的 萬 族 啊 ， 你 們 要 將 榮 耀 、 能 力 歸 給 耶 和 華 ， 都 歸 給 耶 和 華 </a:t>
            </a:r>
            <a:r>
              <a:rPr lang="zh-TW" altLang="en-US" dirty="0" smtClean="0"/>
              <a:t>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/>
            </a:r>
            <a:br>
              <a:rPr lang="zh-TW" altLang="en-US" dirty="0" smtClean="0"/>
            </a:br>
            <a:r>
              <a:rPr lang="en-US" altLang="zh-TW" b="1" baseline="30000" dirty="0" smtClean="0"/>
              <a:t>8 </a:t>
            </a:r>
            <a:r>
              <a:rPr lang="zh-TW" altLang="en-US" dirty="0" smtClean="0"/>
              <a:t>要 將 耶 和 華 的 名 所 當 得 的 榮 耀 歸 給 他 ， 拿 供 物 來 進 入 他 的 院 宇 。</a:t>
            </a:r>
            <a:br>
              <a:rPr lang="zh-TW" altLang="en-US" dirty="0" smtClean="0"/>
            </a:br>
            <a:endParaRPr lang="en-US" dirty="0"/>
          </a:p>
        </p:txBody>
      </p:sp>
    </p:spTree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Pressed Leaves design template">
  <a:themeElements>
    <a:clrScheme name="Default Design 13">
      <a:dk1>
        <a:srgbClr val="000000"/>
      </a:dk1>
      <a:lt1>
        <a:srgbClr val="F1ECD8"/>
      </a:lt1>
      <a:dk2>
        <a:srgbClr val="4F261E"/>
      </a:dk2>
      <a:lt2>
        <a:srgbClr val="777777"/>
      </a:lt2>
      <a:accent1>
        <a:srgbClr val="909082"/>
      </a:accent1>
      <a:accent2>
        <a:srgbClr val="809EA8"/>
      </a:accent2>
      <a:accent3>
        <a:srgbClr val="F7F4E9"/>
      </a:accent3>
      <a:accent4>
        <a:srgbClr val="000000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Custom 1">
      <a:majorFont>
        <a:latin typeface="Cambria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1ECD8"/>
        </a:lt1>
        <a:dk2>
          <a:srgbClr val="4F261E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7F4E9"/>
        </a:accent3>
        <a:accent4>
          <a:srgbClr val="000000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template</Template>
  <TotalTime>12559</TotalTime>
  <Words>283</Words>
  <Application>Microsoft Office PowerPoint</Application>
  <PresentationFormat>On-screen Show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Pressed Leaves design template</vt:lpstr>
      <vt:lpstr>Custom Design</vt:lpstr>
      <vt:lpstr>1_Custom Design</vt:lpstr>
      <vt:lpstr>     归家的喜乐   诗篇96 </vt:lpstr>
      <vt:lpstr>        归家的渴望</vt:lpstr>
      <vt:lpstr>              归心似箭</vt:lpstr>
      <vt:lpstr>                    家</vt:lpstr>
      <vt:lpstr>      归家的喜乐   诗篇96</vt:lpstr>
      <vt:lpstr>1。你 們 要 向 耶 和 華 唱 新 歌 ！ 全 地 都 要 向 耶 和 華 歌 唱 ！  2 要 向 耶 和 華 歌 唱 ， 稱 頌 他 的 名 ！ 天 天 傳 揚 他 的 救 恩 ！ </vt:lpstr>
      <vt:lpstr>3 在 列 邦 中 述 說 他 的 榮 耀 ！ 在 萬 民 中 述 說 他 的 奇 事 ！  4 因 耶 和 華 為 大 ， 當 受 極 大 的 讚 美 ； 他 在 萬 神 之 上 ， 當 受 敬 畏 。 </vt:lpstr>
      <vt:lpstr>5 外 邦 的 神 都 屬 虛 無 ； 惟 獨 耶 和 華 創 造 諸 天 。  6 有 尊 榮 和 威 嚴 在 他 面 前 ； 有 能 力 與 華 美 在 他 聖 所 。</vt:lpstr>
      <vt:lpstr>7 民 中 的 萬 族 啊 ， 你 們 要 將 榮 耀 、 能 力 歸 給 耶 和 華 ， 都 歸 給 耶 和 華 ！  8 要 將 耶 和 華 的 名 所 當 得 的 榮 耀 歸 給 他 ， 拿 供 物 來 進 入 他 的 院 宇 。 </vt:lpstr>
      <vt:lpstr>9 當 以 聖 潔 的 妝 飾 敬 拜 耶 和 華 ； 全 地 要 在 他 面 前 戰 抖 ！  10 人 在 列 邦 中 要 說 ： 耶 和 華 作 王 ！ 世 界 就 堅 定 ， 不 得 動 搖 ； 他 要 按 公 正 審 判 眾 民 。 </vt:lpstr>
      <vt:lpstr>11 願 天 歡 喜 ， 願 地 快 樂 ！ 願 海 和 其 中 所 充 滿 的 澎 湃 ！  12 願 田 和 其 中 所 有 的 都 歡 樂 ！ 那 時 ， 林 中 的 樹 木 都 要 在 耶 和 華 面 前 歡 呼 。 </vt:lpstr>
      <vt:lpstr>13 因 為 他 來 了 ， 他 來 要 審 判 全 地 。 他 要 按 公 義 審 判 世 界 ， 按 他 的 信 實 審 判 萬 民 。</vt:lpstr>
      <vt:lpstr>   背景  历上16：7-36</vt:lpstr>
      <vt:lpstr>        重建圣殿 （公元前516）</vt:lpstr>
      <vt:lpstr>一。藉着上帝的救恩神的子民得已归家。           （诗96：1-5） </vt:lpstr>
      <vt:lpstr>         以色列人出埃及</vt:lpstr>
      <vt:lpstr>     以色列人二次回归                  公元前586-587</vt:lpstr>
      <vt:lpstr>         巴比伦河畔  -- 诗篇137</vt:lpstr>
      <vt:lpstr>  二。 归家意味着与上帝和好</vt:lpstr>
      <vt:lpstr>进入神的殿意味着：  1。与上帝合好。  2。所有的神的子民在神家里的合一。 </vt:lpstr>
      <vt:lpstr>  在上帝的殿里 赞美上帝的大能与 华美</vt:lpstr>
      <vt:lpstr>       将荣耀能力归给主！</vt:lpstr>
      <vt:lpstr>         教会就是我们的家</vt:lpstr>
      <vt:lpstr>主耶稣是好牧人（约10：14）</vt:lpstr>
      <vt:lpstr>三。因我们与上帝的合好，         愿天欢喜，愿地快乐。 </vt:lpstr>
      <vt:lpstr>1。 主做全地的王 。  2。天地以及一切受造的都赞美上帝。   3。公义的主必再来，他要按他的信实审判万民。 </vt:lpstr>
      <vt:lpstr>总结： 1。我们能来到教会里都是因着主的救恩，每个人都是他重价的宝血买来的。  “ 我们要彼此相爱。” 这是他在基督里给我们的命令（约翰一书3：11）。  </vt:lpstr>
      <vt:lpstr>2。 我们要听上帝的话语， 做上帝喜悦的事情就是要抢救失丧的灵魂。（诗篇96：3）</vt:lpstr>
      <vt:lpstr>3 在 列 邦 中 述 說 他 的 榮 耀 ！  在 萬 民 中 述 說 他 的 奇 事 ！</vt:lpstr>
    </vt:vector>
  </TitlesOfParts>
  <Company>UNC Charlotte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在神国度里的两项原则</dc:title>
  <dc:creator>Yifei Xie</dc:creator>
  <cp:lastModifiedBy>Matthew</cp:lastModifiedBy>
  <cp:revision>450</cp:revision>
  <dcterms:created xsi:type="dcterms:W3CDTF">2014-11-29T22:30:34Z</dcterms:created>
  <dcterms:modified xsi:type="dcterms:W3CDTF">2015-11-08T14:16:54Z</dcterms:modified>
</cp:coreProperties>
</file>